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2019-7-14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桌面\p_large_xEaR_360a0001385412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39752" y="1484784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梦 的 解 析</a:t>
            </a:r>
            <a:endParaRPr lang="zh-CN" altLang="en-US" sz="6000" dirty="0">
              <a:solidFill>
                <a:srgbClr val="FFFF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Administrator\桌面\p_large_AIlS_61e90000fbf35c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54868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               </a:t>
            </a:r>
            <a:r>
              <a:rPr lang="zh-CN" altLang="en-US" sz="4000" dirty="0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梦 的 解 析</a:t>
            </a:r>
            <a:endParaRPr lang="zh-CN" altLang="en-US" sz="4000" dirty="0">
              <a:solidFill>
                <a:srgbClr val="FFFF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060848"/>
            <a:ext cx="6408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en-US" altLang="zh-CN" sz="200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2000" smtClean="0">
                <a:latin typeface="微软雅黑" pitchFamily="34" charset="-122"/>
                <a:ea typeface="微软雅黑" pitchFamily="34" charset="-122"/>
              </a:rPr>
              <a:t>梦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是发生在睡眠阶段中的。现代的研究把梦称为睡眠中的“快速眼动阶段”，即在睡眠当中，眼睛会快速转动。当一个人在睡眠中发生眼睛快速转动的现象，将其唤醒，就可以知道他正处于做梦的状态。梦对我们每个人来讲，都非常的重要。有位心理学家做过一个“梦剥夺的实验”，表明如果我们梦被剥夺，就会导致我们的心理上的崩溃。因此，梦在一定程度上维系着我们身心的健康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istrator\桌面\p_large_ksb7_386b0000f9a3126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640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043608" y="33265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  梦 的 特 点</a:t>
            </a:r>
            <a:endParaRPr lang="zh-CN" altLang="en-US" sz="3600" dirty="0">
              <a:solidFill>
                <a:srgbClr val="FFFF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1628800"/>
            <a:ext cx="3672408" cy="343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超越现实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超越时空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3. </a:t>
            </a:r>
            <a:r>
              <a:rPr lang="zh-CN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超越逻辑思维</a:t>
            </a:r>
          </a:p>
          <a:p>
            <a:pPr lvl="0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4. </a:t>
            </a:r>
            <a:r>
              <a:rPr lang="zh-CN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体现躯体的需要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5. </a:t>
            </a:r>
            <a:r>
              <a:rPr lang="zh-CN" altLang="zh-CN" sz="2400" dirty="0" smtClean="0">
                <a:solidFill>
                  <a:schemeClr val="bg2">
                    <a:lumMod val="10000"/>
                  </a:schemeClr>
                </a:solidFill>
                <a:latin typeface="微软雅黑" pitchFamily="34" charset="-122"/>
                <a:ea typeface="微软雅黑" pitchFamily="34" charset="-122"/>
              </a:rPr>
              <a:t>体现心理的需求</a:t>
            </a:r>
          </a:p>
          <a:p>
            <a:pPr>
              <a:lnSpc>
                <a:spcPct val="150000"/>
              </a:lnSpc>
            </a:pP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6392" name="Picture 8" descr="http://www.hi.chinanews.com.cn/pdcontent/2015-03-26/U63P16T8D22719F211DT20150326085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0"/>
            <a:ext cx="392392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156</Words>
  <Application>Microsoft Office PowerPoint</Application>
  <PresentationFormat>全屏显示(4:3)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微软用户</cp:lastModifiedBy>
  <cp:revision>14</cp:revision>
  <dcterms:modified xsi:type="dcterms:W3CDTF">2019-07-14T14:23:04Z</dcterms:modified>
</cp:coreProperties>
</file>