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pitchFamily="2" charset="-122"/>
        <a:cs typeface="+mn-cs"/>
      </a:defRPr>
    </a:lvl1pPr>
    <a:lvl2pPr marL="457200" algn="l" rtl="0" fontAlgn="base">
      <a:spcBef>
        <a:spcPct val="0"/>
      </a:spcBef>
      <a:spcAft>
        <a:spcPct val="0"/>
      </a:spcAft>
      <a:defRPr kern="1200">
        <a:solidFill>
          <a:schemeClr val="tx1"/>
        </a:solidFill>
        <a:latin typeface="Arial" charset="0"/>
        <a:ea typeface="宋体" pitchFamily="2" charset="-122"/>
        <a:cs typeface="+mn-cs"/>
      </a:defRPr>
    </a:lvl2pPr>
    <a:lvl3pPr marL="914400" algn="l" rtl="0" fontAlgn="base">
      <a:spcBef>
        <a:spcPct val="0"/>
      </a:spcBef>
      <a:spcAft>
        <a:spcPct val="0"/>
      </a:spcAft>
      <a:defRPr kern="1200">
        <a:solidFill>
          <a:schemeClr val="tx1"/>
        </a:solidFill>
        <a:latin typeface="Arial" charset="0"/>
        <a:ea typeface="宋体" pitchFamily="2" charset="-122"/>
        <a:cs typeface="+mn-cs"/>
      </a:defRPr>
    </a:lvl3pPr>
    <a:lvl4pPr marL="1371600" algn="l" rtl="0" fontAlgn="base">
      <a:spcBef>
        <a:spcPct val="0"/>
      </a:spcBef>
      <a:spcAft>
        <a:spcPct val="0"/>
      </a:spcAft>
      <a:defRPr kern="1200">
        <a:solidFill>
          <a:schemeClr val="tx1"/>
        </a:solidFill>
        <a:latin typeface="Arial" charset="0"/>
        <a:ea typeface="宋体" pitchFamily="2" charset="-122"/>
        <a:cs typeface="+mn-cs"/>
      </a:defRPr>
    </a:lvl4pPr>
    <a:lvl5pPr marL="1828800" algn="l" rtl="0" fontAlgn="base">
      <a:spcBef>
        <a:spcPct val="0"/>
      </a:spcBef>
      <a:spcAft>
        <a:spcPct val="0"/>
      </a:spcAft>
      <a:defRPr kern="1200">
        <a:solidFill>
          <a:schemeClr val="tx1"/>
        </a:solidFill>
        <a:latin typeface="Arial" charset="0"/>
        <a:ea typeface="宋体" pitchFamily="2" charset="-122"/>
        <a:cs typeface="+mn-cs"/>
      </a:defRPr>
    </a:lvl5pPr>
    <a:lvl6pPr marL="2286000" algn="l" defTabSz="914400" rtl="0" eaLnBrk="1" latinLnBrk="0" hangingPunct="1">
      <a:defRPr kern="1200">
        <a:solidFill>
          <a:schemeClr val="tx1"/>
        </a:solidFill>
        <a:latin typeface="Arial" charset="0"/>
        <a:ea typeface="宋体" pitchFamily="2" charset="-122"/>
        <a:cs typeface="+mn-cs"/>
      </a:defRPr>
    </a:lvl6pPr>
    <a:lvl7pPr marL="2743200" algn="l" defTabSz="914400" rtl="0" eaLnBrk="1" latinLnBrk="0" hangingPunct="1">
      <a:defRPr kern="1200">
        <a:solidFill>
          <a:schemeClr val="tx1"/>
        </a:solidFill>
        <a:latin typeface="Arial" charset="0"/>
        <a:ea typeface="宋体" pitchFamily="2" charset="-122"/>
        <a:cs typeface="+mn-cs"/>
      </a:defRPr>
    </a:lvl7pPr>
    <a:lvl8pPr marL="3200400" algn="l" defTabSz="914400" rtl="0" eaLnBrk="1" latinLnBrk="0" hangingPunct="1">
      <a:defRPr kern="1200">
        <a:solidFill>
          <a:schemeClr val="tx1"/>
        </a:solidFill>
        <a:latin typeface="Arial" charset="0"/>
        <a:ea typeface="宋体" pitchFamily="2" charset="-122"/>
        <a:cs typeface="+mn-cs"/>
      </a:defRPr>
    </a:lvl8pPr>
    <a:lvl9pPr marL="3657600" algn="l" defTabSz="914400" rtl="0" eaLnBrk="1" latinLnBrk="0" hangingPunct="1">
      <a:defRPr kern="1200">
        <a:solidFill>
          <a:schemeClr val="tx1"/>
        </a:solidFill>
        <a:latin typeface="Arial"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61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zh-CN" altLang="zh-CN"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zh-CN" altLang="zh-CN"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zh-CN" altLang="zh-CN"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zh-CN" altLang="zh-CN"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zh-CN" altLang="zh-CN"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zh-CN" altLang="zh-CN"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zh-CN" altLang="zh-CN"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zh-CN" altLang="zh-CN"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zh-CN" altLang="zh-CN"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zh-CN" altLang="zh-CN"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zh-CN" altLang="zh-CN"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zh-CN" altLang="zh-CN" sz="2400">
                  <a:latin typeface="Times New Roman" pitchFamily="18" charset="0"/>
                </a:endParaRPr>
              </a:p>
            </p:txBody>
          </p:sp>
        </p:grpSp>
      </p:grpSp>
      <p:sp>
        <p:nvSpPr>
          <p:cNvPr id="821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zh-CN" altLang="en-US"/>
              <a:t>单击此处编辑母版标题样式</a:t>
            </a:r>
          </a:p>
        </p:txBody>
      </p:sp>
      <p:sp>
        <p:nvSpPr>
          <p:cNvPr id="821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zh-CN" altLang="en-US"/>
              <a:t>单击此处编辑母版副标题样式</a:t>
            </a:r>
          </a:p>
        </p:txBody>
      </p:sp>
      <p:sp>
        <p:nvSpPr>
          <p:cNvPr id="18" name="Rectangle 16"/>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ltLang="zh-CN"/>
          </a:p>
        </p:txBody>
      </p:sp>
      <p:sp>
        <p:nvSpPr>
          <p:cNvPr id="19" name="Rectangle 17"/>
          <p:cNvSpPr>
            <a:spLocks noGrp="1" noChangeArrowheads="1"/>
          </p:cNvSpPr>
          <p:nvPr>
            <p:ph type="ftr" sz="quarter" idx="11"/>
          </p:nvPr>
        </p:nvSpPr>
        <p:spPr/>
        <p:txBody>
          <a:bodyPr/>
          <a:lstStyle>
            <a:lvl1pPr>
              <a:defRPr smtClean="0"/>
            </a:lvl1pPr>
          </a:lstStyle>
          <a:p>
            <a:pPr>
              <a:defRPr/>
            </a:pPr>
            <a:endParaRPr lang="en-US" altLang="zh-CN"/>
          </a:p>
        </p:txBody>
      </p:sp>
      <p:sp>
        <p:nvSpPr>
          <p:cNvPr id="20" name="Rectangle 18"/>
          <p:cNvSpPr>
            <a:spLocks noGrp="1" noChangeArrowheads="1"/>
          </p:cNvSpPr>
          <p:nvPr>
            <p:ph type="sldNum" sz="quarter" idx="12"/>
          </p:nvPr>
        </p:nvSpPr>
        <p:spPr/>
        <p:txBody>
          <a:bodyPr/>
          <a:lstStyle>
            <a:lvl1pPr>
              <a:defRPr smtClean="0"/>
            </a:lvl1pPr>
          </a:lstStyle>
          <a:p>
            <a:pPr>
              <a:defRPr/>
            </a:pPr>
            <a:fld id="{2B1F23B4-E948-4D3C-AF4B-1DD4A73AFDDB}"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3"/>
          <p:cNvSpPr>
            <a:spLocks noGrp="1" noChangeArrowheads="1"/>
          </p:cNvSpPr>
          <p:nvPr>
            <p:ph type="sldNum" sz="quarter" idx="11"/>
          </p:nvPr>
        </p:nvSpPr>
        <p:spPr>
          <a:ln/>
        </p:spPr>
        <p:txBody>
          <a:bodyPr/>
          <a:lstStyle>
            <a:lvl1pPr>
              <a:defRPr/>
            </a:lvl1pPr>
          </a:lstStyle>
          <a:p>
            <a:pPr>
              <a:defRPr/>
            </a:pPr>
            <a:fld id="{DC69BBB5-76E0-4F33-99E4-70E00BE02437}" type="slidenum">
              <a:rPr lang="en-US" altLang="zh-CN"/>
              <a:pPr>
                <a:defRPr/>
              </a:pPr>
              <a:t>‹#›</a:t>
            </a:fld>
            <a:endParaRPr lang="en-US" altLang="zh-CN"/>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457200"/>
            <a:ext cx="20574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457200"/>
            <a:ext cx="60198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3"/>
          <p:cNvSpPr>
            <a:spLocks noGrp="1" noChangeArrowheads="1"/>
          </p:cNvSpPr>
          <p:nvPr>
            <p:ph type="sldNum" sz="quarter" idx="11"/>
          </p:nvPr>
        </p:nvSpPr>
        <p:spPr>
          <a:ln/>
        </p:spPr>
        <p:txBody>
          <a:bodyPr/>
          <a:lstStyle>
            <a:lvl1pPr>
              <a:defRPr/>
            </a:lvl1pPr>
          </a:lstStyle>
          <a:p>
            <a:pPr>
              <a:defRPr/>
            </a:pPr>
            <a:fld id="{1DD3E5AA-6654-478A-85A7-E463EDC43895}" type="slidenum">
              <a:rPr lang="en-US" altLang="zh-CN"/>
              <a:pPr>
                <a:defRPr/>
              </a:pPr>
              <a:t>‹#›</a:t>
            </a:fld>
            <a:endParaRPr lang="en-US" altLang="zh-CN"/>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3"/>
          <p:cNvSpPr>
            <a:spLocks noGrp="1" noChangeArrowheads="1"/>
          </p:cNvSpPr>
          <p:nvPr>
            <p:ph type="sldNum" sz="quarter" idx="11"/>
          </p:nvPr>
        </p:nvSpPr>
        <p:spPr>
          <a:ln/>
        </p:spPr>
        <p:txBody>
          <a:bodyPr/>
          <a:lstStyle>
            <a:lvl1pPr>
              <a:defRPr/>
            </a:lvl1pPr>
          </a:lstStyle>
          <a:p>
            <a:pPr>
              <a:defRPr/>
            </a:pPr>
            <a:fld id="{E6D30A9F-AD9E-4BC3-8A15-B8961ADF813F}" type="slidenum">
              <a:rPr lang="en-US" altLang="zh-CN"/>
              <a:pPr>
                <a:defRPr/>
              </a:pPr>
              <a:t>‹#›</a:t>
            </a:fld>
            <a:endParaRPr lang="en-US" altLang="zh-CN"/>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zh-CN"/>
          </a:p>
        </p:txBody>
      </p:sp>
      <p:sp>
        <p:nvSpPr>
          <p:cNvPr id="5" name="Rectangle 3"/>
          <p:cNvSpPr>
            <a:spLocks noGrp="1" noChangeArrowheads="1"/>
          </p:cNvSpPr>
          <p:nvPr>
            <p:ph type="sldNum" sz="quarter" idx="11"/>
          </p:nvPr>
        </p:nvSpPr>
        <p:spPr>
          <a:ln/>
        </p:spPr>
        <p:txBody>
          <a:bodyPr/>
          <a:lstStyle>
            <a:lvl1pPr>
              <a:defRPr/>
            </a:lvl1pPr>
          </a:lstStyle>
          <a:p>
            <a:pPr>
              <a:defRPr/>
            </a:pPr>
            <a:fld id="{CBE00DA3-9A32-4877-9D9C-BE3B4244E238}" type="slidenum">
              <a:rPr lang="en-US" altLang="zh-CN"/>
              <a:pPr>
                <a:defRPr/>
              </a:pPr>
              <a:t>‹#›</a:t>
            </a:fld>
            <a:endParaRPr lang="en-US" altLang="zh-CN"/>
          </a:p>
        </p:txBody>
      </p:sp>
      <p:sp>
        <p:nvSpPr>
          <p:cNvPr id="6" name="Rectangle 16"/>
          <p:cNvSpPr>
            <a:spLocks noGrp="1" noChangeArrowheads="1"/>
          </p:cNvSpPr>
          <p:nvPr>
            <p:ph type="dt" sz="half" idx="12"/>
          </p:nvPr>
        </p:nvSpPr>
        <p:spPr>
          <a:ln/>
        </p:spPr>
        <p:txBody>
          <a:bodyPr/>
          <a:lstStyle>
            <a:lvl1pPr>
              <a:defRPr/>
            </a:lvl1pPr>
          </a:lstStyle>
          <a:p>
            <a:pPr>
              <a:defRPr/>
            </a:pPr>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3"/>
          <p:cNvSpPr>
            <a:spLocks noGrp="1" noChangeArrowheads="1"/>
          </p:cNvSpPr>
          <p:nvPr>
            <p:ph type="sldNum" sz="quarter" idx="11"/>
          </p:nvPr>
        </p:nvSpPr>
        <p:spPr>
          <a:ln/>
        </p:spPr>
        <p:txBody>
          <a:bodyPr/>
          <a:lstStyle>
            <a:lvl1pPr>
              <a:defRPr/>
            </a:lvl1pPr>
          </a:lstStyle>
          <a:p>
            <a:pPr>
              <a:defRPr/>
            </a:pPr>
            <a:fld id="{341B5A33-F2CB-4AD8-A6B4-DCC39D5138B4}" type="slidenum">
              <a:rPr lang="en-US" altLang="zh-CN"/>
              <a:pPr>
                <a:defRPr/>
              </a:pPr>
              <a:t>‹#›</a:t>
            </a:fld>
            <a:endParaRPr lang="en-US" altLang="zh-CN"/>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zh-CN"/>
          </a:p>
        </p:txBody>
      </p:sp>
      <p:sp>
        <p:nvSpPr>
          <p:cNvPr id="8" name="Rectangle 3"/>
          <p:cNvSpPr>
            <a:spLocks noGrp="1" noChangeArrowheads="1"/>
          </p:cNvSpPr>
          <p:nvPr>
            <p:ph type="sldNum" sz="quarter" idx="11"/>
          </p:nvPr>
        </p:nvSpPr>
        <p:spPr>
          <a:ln/>
        </p:spPr>
        <p:txBody>
          <a:bodyPr/>
          <a:lstStyle>
            <a:lvl1pPr>
              <a:defRPr/>
            </a:lvl1pPr>
          </a:lstStyle>
          <a:p>
            <a:pPr>
              <a:defRPr/>
            </a:pPr>
            <a:fld id="{B6ADB20D-B373-4F1B-AFEF-CD0AE8FC8B38}" type="slidenum">
              <a:rPr lang="en-US" altLang="zh-CN"/>
              <a:pPr>
                <a:defRPr/>
              </a:pPr>
              <a:t>‹#›</a:t>
            </a:fld>
            <a:endParaRPr lang="en-US" altLang="zh-CN"/>
          </a:p>
        </p:txBody>
      </p:sp>
      <p:sp>
        <p:nvSpPr>
          <p:cNvPr id="9" name="Rectangle 16"/>
          <p:cNvSpPr>
            <a:spLocks noGrp="1" noChangeArrowheads="1"/>
          </p:cNvSpPr>
          <p:nvPr>
            <p:ph type="dt" sz="half" idx="12"/>
          </p:nvPr>
        </p:nvSpPr>
        <p:spPr>
          <a:ln/>
        </p:spPr>
        <p:txBody>
          <a:bodyPr/>
          <a:lstStyle>
            <a:lvl1pPr>
              <a:defRPr/>
            </a:lvl1pPr>
          </a:lstStyle>
          <a:p>
            <a:pPr>
              <a:defRPr/>
            </a:pPr>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zh-CN"/>
          </a:p>
        </p:txBody>
      </p:sp>
      <p:sp>
        <p:nvSpPr>
          <p:cNvPr id="4" name="Rectangle 3"/>
          <p:cNvSpPr>
            <a:spLocks noGrp="1" noChangeArrowheads="1"/>
          </p:cNvSpPr>
          <p:nvPr>
            <p:ph type="sldNum" sz="quarter" idx="11"/>
          </p:nvPr>
        </p:nvSpPr>
        <p:spPr>
          <a:ln/>
        </p:spPr>
        <p:txBody>
          <a:bodyPr/>
          <a:lstStyle>
            <a:lvl1pPr>
              <a:defRPr/>
            </a:lvl1pPr>
          </a:lstStyle>
          <a:p>
            <a:pPr>
              <a:defRPr/>
            </a:pPr>
            <a:fld id="{5D05ADC6-A346-4DB1-94DC-427782944AFC}" type="slidenum">
              <a:rPr lang="en-US" altLang="zh-CN"/>
              <a:pPr>
                <a:defRPr/>
              </a:pPr>
              <a:t>‹#›</a:t>
            </a:fld>
            <a:endParaRPr lang="en-US" altLang="zh-CN"/>
          </a:p>
        </p:txBody>
      </p:sp>
      <p:sp>
        <p:nvSpPr>
          <p:cNvPr id="5" name="Rectangle 16"/>
          <p:cNvSpPr>
            <a:spLocks noGrp="1" noChangeArrowheads="1"/>
          </p:cNvSpPr>
          <p:nvPr>
            <p:ph type="dt" sz="half" idx="12"/>
          </p:nvPr>
        </p:nvSpPr>
        <p:spPr>
          <a:ln/>
        </p:spPr>
        <p:txBody>
          <a:bodyPr/>
          <a:lstStyle>
            <a:lvl1pPr>
              <a:defRPr/>
            </a:lvl1pPr>
          </a:lstStyle>
          <a:p>
            <a:pPr>
              <a:defRPr/>
            </a:pPr>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zh-CN"/>
          </a:p>
        </p:txBody>
      </p:sp>
      <p:sp>
        <p:nvSpPr>
          <p:cNvPr id="3" name="Rectangle 3"/>
          <p:cNvSpPr>
            <a:spLocks noGrp="1" noChangeArrowheads="1"/>
          </p:cNvSpPr>
          <p:nvPr>
            <p:ph type="sldNum" sz="quarter" idx="11"/>
          </p:nvPr>
        </p:nvSpPr>
        <p:spPr>
          <a:ln/>
        </p:spPr>
        <p:txBody>
          <a:bodyPr/>
          <a:lstStyle>
            <a:lvl1pPr>
              <a:defRPr/>
            </a:lvl1pPr>
          </a:lstStyle>
          <a:p>
            <a:pPr>
              <a:defRPr/>
            </a:pPr>
            <a:fld id="{A0AAF34E-647A-4AD7-A196-9D321D10B884}" type="slidenum">
              <a:rPr lang="en-US" altLang="zh-CN"/>
              <a:pPr>
                <a:defRPr/>
              </a:pPr>
              <a:t>‹#›</a:t>
            </a:fld>
            <a:endParaRPr lang="en-US" altLang="zh-CN"/>
          </a:p>
        </p:txBody>
      </p:sp>
      <p:sp>
        <p:nvSpPr>
          <p:cNvPr id="4" name="Rectangle 16"/>
          <p:cNvSpPr>
            <a:spLocks noGrp="1" noChangeArrowheads="1"/>
          </p:cNvSpPr>
          <p:nvPr>
            <p:ph type="dt" sz="half" idx="12"/>
          </p:nvPr>
        </p:nvSpPr>
        <p:spPr>
          <a:ln/>
        </p:spPr>
        <p:txBody>
          <a:bodyPr/>
          <a:lstStyle>
            <a:lvl1pPr>
              <a:defRPr/>
            </a:lvl1pPr>
          </a:lstStyle>
          <a:p>
            <a:pPr>
              <a:defRPr/>
            </a:pPr>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3"/>
          <p:cNvSpPr>
            <a:spLocks noGrp="1" noChangeArrowheads="1"/>
          </p:cNvSpPr>
          <p:nvPr>
            <p:ph type="sldNum" sz="quarter" idx="11"/>
          </p:nvPr>
        </p:nvSpPr>
        <p:spPr>
          <a:ln/>
        </p:spPr>
        <p:txBody>
          <a:bodyPr/>
          <a:lstStyle>
            <a:lvl1pPr>
              <a:defRPr/>
            </a:lvl1pPr>
          </a:lstStyle>
          <a:p>
            <a:pPr>
              <a:defRPr/>
            </a:pPr>
            <a:fld id="{1844C9CE-DD69-4D2D-ACFD-ACC43A078CC6}" type="slidenum">
              <a:rPr lang="en-US" altLang="zh-CN"/>
              <a:pPr>
                <a:defRPr/>
              </a:pPr>
              <a:t>‹#›</a:t>
            </a:fld>
            <a:endParaRPr lang="en-US" altLang="zh-CN"/>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zh-CN"/>
          </a:p>
        </p:txBody>
      </p:sp>
      <p:sp>
        <p:nvSpPr>
          <p:cNvPr id="6" name="Rectangle 3"/>
          <p:cNvSpPr>
            <a:spLocks noGrp="1" noChangeArrowheads="1"/>
          </p:cNvSpPr>
          <p:nvPr>
            <p:ph type="sldNum" sz="quarter" idx="11"/>
          </p:nvPr>
        </p:nvSpPr>
        <p:spPr>
          <a:ln/>
        </p:spPr>
        <p:txBody>
          <a:bodyPr/>
          <a:lstStyle>
            <a:lvl1pPr>
              <a:defRPr/>
            </a:lvl1pPr>
          </a:lstStyle>
          <a:p>
            <a:pPr>
              <a:defRPr/>
            </a:pPr>
            <a:fld id="{F02FF821-3D7A-4FC7-BC7D-BCE4D00822BF}" type="slidenum">
              <a:rPr lang="en-US" altLang="zh-CN"/>
              <a:pPr>
                <a:defRPr/>
              </a:pPr>
              <a:t>‹#›</a:t>
            </a:fld>
            <a:endParaRPr lang="en-US" altLang="zh-CN"/>
          </a:p>
        </p:txBody>
      </p:sp>
      <p:sp>
        <p:nvSpPr>
          <p:cNvPr id="7" name="Rectangle 16"/>
          <p:cNvSpPr>
            <a:spLocks noGrp="1" noChangeArrowheads="1"/>
          </p:cNvSpPr>
          <p:nvPr>
            <p:ph type="dt" sz="half" idx="12"/>
          </p:nvPr>
        </p:nvSpPr>
        <p:spPr>
          <a:ln/>
        </p:spPr>
        <p:txBody>
          <a:bodyPr/>
          <a:lstStyle>
            <a:lvl1pPr>
              <a:defRPr/>
            </a:lvl1pPr>
          </a:lstStyle>
          <a:p>
            <a:pPr>
              <a:defRPr/>
            </a:pPr>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smtClean="0"/>
            </a:lvl1pPr>
          </a:lstStyle>
          <a:p>
            <a:pPr>
              <a:defRPr/>
            </a:pPr>
            <a:endParaRPr lang="en-US" altLang="zh-CN"/>
          </a:p>
        </p:txBody>
      </p:sp>
      <p:sp>
        <p:nvSpPr>
          <p:cNvPr id="717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atin typeface="Arial Black" pitchFamily="34" charset="0"/>
              </a:defRPr>
            </a:lvl1pPr>
          </a:lstStyle>
          <a:p>
            <a:pPr>
              <a:defRPr/>
            </a:pPr>
            <a:fld id="{9864D5A7-4C0D-47E8-AABE-D6844F7059F0}" type="slidenum">
              <a:rPr lang="en-US" altLang="zh-CN"/>
              <a:pPr>
                <a:defRPr/>
              </a:pPr>
              <a:t>‹#›</a:t>
            </a:fld>
            <a:endParaRPr lang="en-US" altLang="zh-CN"/>
          </a:p>
        </p:txBody>
      </p:sp>
      <p:grpSp>
        <p:nvGrpSpPr>
          <p:cNvPr id="1028" name="Group 4"/>
          <p:cNvGrpSpPr>
            <a:grpSpLocks/>
          </p:cNvGrpSpPr>
          <p:nvPr/>
        </p:nvGrpSpPr>
        <p:grpSpPr bwMode="auto">
          <a:xfrm>
            <a:off x="0" y="0"/>
            <a:ext cx="9144000" cy="546100"/>
            <a:chOff x="0" y="0"/>
            <a:chExt cx="5760" cy="344"/>
          </a:xfrm>
        </p:grpSpPr>
        <p:sp>
          <p:nvSpPr>
            <p:cNvPr id="717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zh-CN" altLang="zh-CN" sz="2400">
                <a:latin typeface="Times New Roman" pitchFamily="18" charset="0"/>
              </a:endParaRPr>
            </a:p>
          </p:txBody>
        </p:sp>
        <p:sp>
          <p:nvSpPr>
            <p:cNvPr id="717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zh-CN" altLang="zh-CN" sz="2400">
                <a:latin typeface="Times New Roman" pitchFamily="18" charset="0"/>
              </a:endParaRPr>
            </a:p>
          </p:txBody>
        </p:sp>
        <p:sp>
          <p:nvSpPr>
            <p:cNvPr id="717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zh-CN" altLang="zh-CN">
                <a:solidFill>
                  <a:schemeClr val="hlink"/>
                </a:solidFill>
              </a:endParaRPr>
            </a:p>
          </p:txBody>
        </p:sp>
        <p:sp>
          <p:nvSpPr>
            <p:cNvPr id="717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zh-CN" altLang="zh-CN">
                <a:solidFill>
                  <a:schemeClr val="hlink"/>
                </a:solidFill>
              </a:endParaRPr>
            </a:p>
          </p:txBody>
        </p:sp>
        <p:sp>
          <p:nvSpPr>
            <p:cNvPr id="717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zh-CN" altLang="zh-CN">
                <a:solidFill>
                  <a:schemeClr val="accent2"/>
                </a:solidFill>
              </a:endParaRPr>
            </a:p>
          </p:txBody>
        </p:sp>
        <p:sp>
          <p:nvSpPr>
            <p:cNvPr id="717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zh-CN" altLang="zh-CN">
                <a:solidFill>
                  <a:schemeClr val="hlink"/>
                </a:solidFill>
              </a:endParaRPr>
            </a:p>
          </p:txBody>
        </p:sp>
        <p:sp>
          <p:nvSpPr>
            <p:cNvPr id="717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zh-CN" altLang="zh-CN" sz="2400">
                <a:latin typeface="Times New Roman" pitchFamily="18" charset="0"/>
              </a:endParaRPr>
            </a:p>
          </p:txBody>
        </p:sp>
        <p:sp>
          <p:nvSpPr>
            <p:cNvPr id="718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zh-CN" altLang="zh-CN">
                <a:solidFill>
                  <a:schemeClr val="accent2"/>
                </a:solidFill>
              </a:endParaRPr>
            </a:p>
          </p:txBody>
        </p:sp>
        <p:sp>
          <p:nvSpPr>
            <p:cNvPr id="718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zh-CN" altLang="zh-CN">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718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zh-CN"/>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ea typeface="宋体" pitchFamily="2" charset="-122"/>
        </a:defRPr>
      </a:lvl2pPr>
      <a:lvl3pPr algn="l" rtl="0" eaLnBrk="0" fontAlgn="base" hangingPunct="0">
        <a:spcBef>
          <a:spcPct val="0"/>
        </a:spcBef>
        <a:spcAft>
          <a:spcPct val="0"/>
        </a:spcAft>
        <a:defRPr sz="4400">
          <a:solidFill>
            <a:schemeClr val="tx1"/>
          </a:solidFill>
          <a:latin typeface="Arial" charset="0"/>
          <a:ea typeface="宋体" pitchFamily="2" charset="-122"/>
        </a:defRPr>
      </a:lvl3pPr>
      <a:lvl4pPr algn="l" rtl="0" eaLnBrk="0" fontAlgn="base" hangingPunct="0">
        <a:spcBef>
          <a:spcPct val="0"/>
        </a:spcBef>
        <a:spcAft>
          <a:spcPct val="0"/>
        </a:spcAft>
        <a:defRPr sz="4400">
          <a:solidFill>
            <a:schemeClr val="tx1"/>
          </a:solidFill>
          <a:latin typeface="Arial" charset="0"/>
          <a:ea typeface="宋体" pitchFamily="2" charset="-122"/>
        </a:defRPr>
      </a:lvl4pPr>
      <a:lvl5pPr algn="l" rtl="0" eaLnBrk="0" fontAlgn="base" hangingPunct="0">
        <a:spcBef>
          <a:spcPct val="0"/>
        </a:spcBef>
        <a:spcAft>
          <a:spcPct val="0"/>
        </a:spcAft>
        <a:defRPr sz="4400">
          <a:solidFill>
            <a:schemeClr val="tx1"/>
          </a:solidFill>
          <a:latin typeface="Arial" charset="0"/>
          <a:ea typeface="宋体" pitchFamily="2" charset="-122"/>
        </a:defRPr>
      </a:lvl5pPr>
      <a:lvl6pPr marL="457200" algn="l" rtl="0" fontAlgn="base">
        <a:spcBef>
          <a:spcPct val="0"/>
        </a:spcBef>
        <a:spcAft>
          <a:spcPct val="0"/>
        </a:spcAft>
        <a:defRPr sz="4400">
          <a:solidFill>
            <a:schemeClr val="tx1"/>
          </a:solidFill>
          <a:latin typeface="Arial" charset="0"/>
          <a:ea typeface="宋体" pitchFamily="2" charset="-122"/>
        </a:defRPr>
      </a:lvl6pPr>
      <a:lvl7pPr marL="914400" algn="l" rtl="0" fontAlgn="base">
        <a:spcBef>
          <a:spcPct val="0"/>
        </a:spcBef>
        <a:spcAft>
          <a:spcPct val="0"/>
        </a:spcAft>
        <a:defRPr sz="4400">
          <a:solidFill>
            <a:schemeClr val="tx1"/>
          </a:solidFill>
          <a:latin typeface="Arial" charset="0"/>
          <a:ea typeface="宋体" pitchFamily="2" charset="-122"/>
        </a:defRPr>
      </a:lvl7pPr>
      <a:lvl8pPr marL="1371600" algn="l" rtl="0" fontAlgn="base">
        <a:spcBef>
          <a:spcPct val="0"/>
        </a:spcBef>
        <a:spcAft>
          <a:spcPct val="0"/>
        </a:spcAft>
        <a:defRPr sz="4400">
          <a:solidFill>
            <a:schemeClr val="tx1"/>
          </a:solidFill>
          <a:latin typeface="Arial" charset="0"/>
          <a:ea typeface="宋体" pitchFamily="2" charset="-122"/>
        </a:defRPr>
      </a:lvl8pPr>
      <a:lvl9pPr marL="1828800" algn="l" rtl="0" fontAlgn="base">
        <a:spcBef>
          <a:spcPct val="0"/>
        </a:spcBef>
        <a:spcAft>
          <a:spcPct val="0"/>
        </a:spcAft>
        <a:defRPr sz="4400">
          <a:solidFill>
            <a:schemeClr val="tx1"/>
          </a:solidFill>
          <a:latin typeface="Arial" charset="0"/>
          <a:ea typeface="宋体" pitchFamily="2" charset="-122"/>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971800" y="1447800"/>
            <a:ext cx="6019800" cy="2209800"/>
          </a:xfrm>
        </p:spPr>
        <p:txBody>
          <a:bodyPr/>
          <a:lstStyle/>
          <a:p>
            <a:r>
              <a:rPr lang="zh-CN" altLang="en-US" dirty="0" smtClean="0">
                <a:latin typeface="方正舒体" pitchFamily="2" charset="-122"/>
                <a:ea typeface="方正舒体" pitchFamily="2" charset="-122"/>
              </a:rPr>
              <a:t>        家庭治疗</a:t>
            </a:r>
            <a:r>
              <a:rPr lang="en-US" altLang="zh-CN" dirty="0" smtClean="0">
                <a:latin typeface="方正舒体" pitchFamily="2" charset="-122"/>
                <a:ea typeface="方正舒体" pitchFamily="2" charset="-122"/>
              </a:rPr>
              <a:t/>
            </a:r>
            <a:br>
              <a:rPr lang="en-US" altLang="zh-CN" dirty="0" smtClean="0">
                <a:latin typeface="方正舒体" pitchFamily="2" charset="-122"/>
                <a:ea typeface="方正舒体" pitchFamily="2" charset="-122"/>
              </a:rPr>
            </a:br>
            <a:r>
              <a:rPr lang="zh-CN" altLang="en-US" dirty="0" smtClean="0">
                <a:latin typeface="方正舒体" pitchFamily="2" charset="-122"/>
                <a:ea typeface="方正舒体" pitchFamily="2" charset="-122"/>
              </a:rPr>
              <a:t>让家的能量流动起来</a:t>
            </a:r>
            <a:endParaRPr lang="zh-CN" altLang="en-US" dirty="0">
              <a:latin typeface="方正舒体" pitchFamily="2" charset="-122"/>
              <a:ea typeface="方正舒体" pitchFamily="2" charset="-122"/>
            </a:endParaRPr>
          </a:p>
        </p:txBody>
      </p:sp>
      <p:sp>
        <p:nvSpPr>
          <p:cNvPr id="3" name="副标题 2"/>
          <p:cNvSpPr>
            <a:spLocks noGrp="1"/>
          </p:cNvSpPr>
          <p:nvPr>
            <p:ph type="subTitle" idx="1"/>
          </p:nvPr>
        </p:nvSpPr>
        <p:spPr/>
        <p:txBody>
          <a:bodyPr/>
          <a:lstStyle/>
          <a:p>
            <a:endParaRPr lang="zh-CN" altLang="en-US"/>
          </a:p>
        </p:txBody>
      </p:sp>
      <p:pic>
        <p:nvPicPr>
          <p:cNvPr id="18434" name="Picture 2" descr="http://p4.so.qhmsg.com/sdr/400__/t011abc6f69b09f9659.jpg"/>
          <p:cNvPicPr>
            <a:picLocks noChangeAspect="1" noChangeArrowheads="1"/>
          </p:cNvPicPr>
          <p:nvPr/>
        </p:nvPicPr>
        <p:blipFill>
          <a:blip r:embed="rId2" cstate="print"/>
          <a:srcRect/>
          <a:stretch>
            <a:fillRect/>
          </a:stretch>
        </p:blipFill>
        <p:spPr bwMode="auto">
          <a:xfrm>
            <a:off x="0" y="3429000"/>
            <a:ext cx="9144000" cy="3429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52400" y="533400"/>
            <a:ext cx="8991600" cy="2209800"/>
          </a:xfrm>
        </p:spPr>
        <p:txBody>
          <a:bodyPr/>
          <a:lstStyle/>
          <a:p>
            <a:r>
              <a:rPr lang="zh-CN" altLang="zh-CN" sz="2800" dirty="0" smtClean="0">
                <a:solidFill>
                  <a:schemeClr val="tx1"/>
                </a:solidFill>
                <a:latin typeface="华文行楷" pitchFamily="2" charset="-122"/>
                <a:ea typeface="华文行楷" pitchFamily="2" charset="-122"/>
              </a:rPr>
              <a:t>教育孩子是否曾让您觉得迷茫、无奈、伤心、生气？</a:t>
            </a:r>
          </a:p>
          <a:p>
            <a:r>
              <a:rPr lang="zh-CN" altLang="zh-CN" sz="2800" dirty="0" smtClean="0">
                <a:solidFill>
                  <a:schemeClr val="tx1"/>
                </a:solidFill>
                <a:latin typeface="华文行楷" pitchFamily="2" charset="-122"/>
                <a:ea typeface="华文行楷" pitchFamily="2" charset="-122"/>
              </a:rPr>
              <a:t>孩子的来临，是否很难找回当初恋爱的感觉？是否影响到了夫妻关系？</a:t>
            </a:r>
          </a:p>
          <a:p>
            <a:r>
              <a:rPr lang="zh-CN" altLang="zh-CN" sz="2800" dirty="0" smtClean="0">
                <a:solidFill>
                  <a:schemeClr val="tx1"/>
                </a:solidFill>
                <a:latin typeface="华文行楷" pitchFamily="2" charset="-122"/>
                <a:ea typeface="华文行楷" pitchFamily="2" charset="-122"/>
              </a:rPr>
              <a:t>二宝的到来，是否又为您的生活带来了新的挑战？</a:t>
            </a:r>
          </a:p>
          <a:p>
            <a:endParaRPr lang="zh-CN" altLang="en-US" dirty="0"/>
          </a:p>
        </p:txBody>
      </p:sp>
      <p:pic>
        <p:nvPicPr>
          <p:cNvPr id="31746" name="Picture 2" descr="http://photocdn.sohu.com/20150807/mp26267405_1438925196992_2.jpeg"/>
          <p:cNvPicPr>
            <a:picLocks noChangeAspect="1" noChangeArrowheads="1"/>
          </p:cNvPicPr>
          <p:nvPr/>
        </p:nvPicPr>
        <p:blipFill>
          <a:blip r:embed="rId2" cstate="print"/>
          <a:srcRect/>
          <a:stretch>
            <a:fillRect/>
          </a:stretch>
        </p:blipFill>
        <p:spPr bwMode="auto">
          <a:xfrm>
            <a:off x="1905000" y="2819400"/>
            <a:ext cx="5410200" cy="30480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381000" y="533400"/>
            <a:ext cx="8077200" cy="8382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dirty="0"/>
          </a:p>
        </p:txBody>
      </p:sp>
      <p:sp>
        <p:nvSpPr>
          <p:cNvPr id="30721" name="Rectangle 1"/>
          <p:cNvSpPr>
            <a:spLocks noChangeArrowheads="1"/>
          </p:cNvSpPr>
          <p:nvPr/>
        </p:nvSpPr>
        <p:spPr bwMode="auto">
          <a:xfrm>
            <a:off x="457200" y="533400"/>
            <a:ext cx="78486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zh-CN" sz="2000" b="1" i="0" u="none" strike="noStrike" cap="none" normalizeH="0" baseline="0" dirty="0" smtClean="0">
                <a:ln>
                  <a:noFill/>
                </a:ln>
                <a:solidFill>
                  <a:schemeClr val="tx1"/>
                </a:solidFill>
                <a:effectLst/>
                <a:latin typeface="方正舒体" pitchFamily="2" charset="-122"/>
                <a:ea typeface="方正舒体" pitchFamily="2" charset="-122"/>
                <a:cs typeface="宋体" pitchFamily="2" charset="-122"/>
              </a:rPr>
              <a:t>为什么我的孩子这么不听话？</a:t>
            </a:r>
            <a:endParaRPr kumimoji="0" lang="zh-CN" altLang="en-US" sz="2000" b="1" i="0" u="none" strike="noStrike" cap="none" normalizeH="0" baseline="0" dirty="0" smtClean="0">
              <a:ln>
                <a:noFill/>
              </a:ln>
              <a:solidFill>
                <a:schemeClr val="tx1"/>
              </a:solidFill>
              <a:effectLst/>
              <a:latin typeface="方正舒体" pitchFamily="2" charset="-122"/>
              <a:ea typeface="方正舒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zh-CN" altLang="en-US" sz="2000" b="1" i="0" u="none" strike="noStrike" cap="none" normalizeH="0" baseline="0" dirty="0" smtClean="0">
                <a:ln>
                  <a:noFill/>
                </a:ln>
                <a:solidFill>
                  <a:schemeClr val="tx1"/>
                </a:solidFill>
                <a:effectLst/>
                <a:latin typeface="方正舒体" pitchFamily="2" charset="-122"/>
                <a:ea typeface="方正舒体" pitchFamily="2" charset="-122"/>
                <a:cs typeface="宋体" pitchFamily="2" charset="-122"/>
              </a:rPr>
              <a:t> 为什么我的爸爸妈妈这么不理解我？</a:t>
            </a:r>
            <a:r>
              <a:rPr kumimoji="0" lang="zh-CN" altLang="en-US" sz="1100" b="1" i="0" u="none" strike="noStrike" cap="none" normalizeH="0" baseline="0" dirty="0" smtClean="0">
                <a:ln>
                  <a:noFill/>
                </a:ln>
                <a:solidFill>
                  <a:schemeClr val="tx1"/>
                </a:solidFill>
                <a:effectLst/>
                <a:latin typeface="方正舒体" pitchFamily="2" charset="-122"/>
                <a:ea typeface="方正舒体" pitchFamily="2" charset="-122"/>
              </a:rPr>
              <a:t> </a:t>
            </a:r>
            <a:endParaRPr kumimoji="0" lang="zh-CN" altLang="en-US" sz="3200" b="1" i="0" u="none" strike="noStrike" cap="none" normalizeH="0" baseline="0" dirty="0" smtClean="0">
              <a:ln>
                <a:noFill/>
              </a:ln>
              <a:solidFill>
                <a:schemeClr val="tx1"/>
              </a:solidFill>
              <a:effectLst/>
              <a:latin typeface="方正舒体" pitchFamily="2" charset="-122"/>
              <a:ea typeface="方正舒体" pitchFamily="2" charset="-122"/>
            </a:endParaRPr>
          </a:p>
        </p:txBody>
      </p:sp>
      <p:sp>
        <p:nvSpPr>
          <p:cNvPr id="6" name="圆角矩形 5"/>
          <p:cNvSpPr/>
          <p:nvPr/>
        </p:nvSpPr>
        <p:spPr>
          <a:xfrm>
            <a:off x="381000" y="1447800"/>
            <a:ext cx="8077200" cy="914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CN" altLang="en-US" dirty="0"/>
          </a:p>
        </p:txBody>
      </p:sp>
      <p:sp>
        <p:nvSpPr>
          <p:cNvPr id="30722" name="Rectangle 2"/>
          <p:cNvSpPr>
            <a:spLocks noChangeArrowheads="1"/>
          </p:cNvSpPr>
          <p:nvPr/>
        </p:nvSpPr>
        <p:spPr bwMode="auto">
          <a:xfrm>
            <a:off x="609600" y="1524000"/>
            <a:ext cx="76962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4800" algn="l" defTabSz="914400" rtl="0" eaLnBrk="0" fontAlgn="base" latinLnBrk="0" hangingPunct="0">
              <a:lnSpc>
                <a:spcPct val="100000"/>
              </a:lnSpc>
              <a:spcBef>
                <a:spcPct val="0"/>
              </a:spcBef>
              <a:spcAft>
                <a:spcPct val="0"/>
              </a:spcAft>
              <a:buClrTx/>
              <a:buSzTx/>
              <a:buFontTx/>
              <a:buNone/>
              <a:tabLst/>
            </a:pPr>
            <a:r>
              <a:rPr lang="zh-CN" altLang="en-US" sz="2000" b="1" dirty="0">
                <a:latin typeface="+mj-ea"/>
                <a:ea typeface="+mj-ea"/>
                <a:cs typeface="宋体" pitchFamily="2" charset="-122"/>
              </a:rPr>
              <a:t>我们都了解亲子沟通是子女教育的前提。那出现交流断层的原因是什么？又如何做才能听懂孩子说的话？如何说孩子才会听呢？</a:t>
            </a:r>
          </a:p>
        </p:txBody>
      </p:sp>
      <p:sp>
        <p:nvSpPr>
          <p:cNvPr id="8" name="圆角矩形 7"/>
          <p:cNvSpPr/>
          <p:nvPr/>
        </p:nvSpPr>
        <p:spPr>
          <a:xfrm>
            <a:off x="304800" y="2743200"/>
            <a:ext cx="8077200" cy="9144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dirty="0"/>
          </a:p>
        </p:txBody>
      </p:sp>
      <p:sp>
        <p:nvSpPr>
          <p:cNvPr id="30723" name="Rectangle 3"/>
          <p:cNvSpPr>
            <a:spLocks noChangeArrowheads="1"/>
          </p:cNvSpPr>
          <p:nvPr/>
        </p:nvSpPr>
        <p:spPr bwMode="auto">
          <a:xfrm>
            <a:off x="533400" y="2819400"/>
            <a:ext cx="79248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zh-CN" altLang="en-US" sz="2000" b="1" dirty="0">
                <a:latin typeface="方正舒体" pitchFamily="2" charset="-122"/>
                <a:ea typeface="方正舒体" pitchFamily="2" charset="-122"/>
                <a:cs typeface="宋体" pitchFamily="2" charset="-122"/>
              </a:rPr>
              <a:t>为什么我的孩子功课每次都做成了这样？</a:t>
            </a:r>
          </a:p>
          <a:p>
            <a:pPr marL="0" marR="0" lvl="0" indent="0" algn="l" defTabSz="914400" rtl="0" eaLnBrk="0" fontAlgn="base" latinLnBrk="0" hangingPunct="0">
              <a:lnSpc>
                <a:spcPct val="100000"/>
              </a:lnSpc>
              <a:spcBef>
                <a:spcPct val="0"/>
              </a:spcBef>
              <a:spcAft>
                <a:spcPct val="0"/>
              </a:spcAft>
              <a:buClrTx/>
              <a:buSzTx/>
              <a:buFontTx/>
              <a:buNone/>
              <a:tabLst/>
            </a:pPr>
            <a:r>
              <a:rPr lang="zh-CN" altLang="en-US" sz="2000" b="1" dirty="0">
                <a:latin typeface="方正舒体" pitchFamily="2" charset="-122"/>
                <a:ea typeface="方正舒体" pitchFamily="2" charset="-122"/>
                <a:cs typeface="宋体" pitchFamily="2" charset="-122"/>
              </a:rPr>
              <a:t> 为什么我的爸爸妈妈在讲题的时候这么暴躁？我不想做作业</a:t>
            </a:r>
            <a:r>
              <a:rPr lang="zh-CN" altLang="en-US" sz="2000" b="1" dirty="0" smtClean="0">
                <a:latin typeface="方正舒体" pitchFamily="2" charset="-122"/>
                <a:ea typeface="方正舒体" pitchFamily="2" charset="-122"/>
                <a:cs typeface="宋体" pitchFamily="2" charset="-122"/>
              </a:rPr>
              <a:t>了！ </a:t>
            </a:r>
            <a:endParaRPr lang="zh-CN" altLang="en-US" sz="2000" b="1" dirty="0">
              <a:latin typeface="方正舒体" pitchFamily="2" charset="-122"/>
              <a:ea typeface="方正舒体" pitchFamily="2" charset="-122"/>
              <a:cs typeface="宋体" pitchFamily="2" charset="-122"/>
            </a:endParaRPr>
          </a:p>
        </p:txBody>
      </p:sp>
      <p:sp>
        <p:nvSpPr>
          <p:cNvPr id="10" name="圆角矩形 9"/>
          <p:cNvSpPr/>
          <p:nvPr/>
        </p:nvSpPr>
        <p:spPr>
          <a:xfrm>
            <a:off x="304800" y="3733800"/>
            <a:ext cx="8077200" cy="9144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CN" altLang="en-US" dirty="0"/>
          </a:p>
        </p:txBody>
      </p:sp>
      <p:sp>
        <p:nvSpPr>
          <p:cNvPr id="30724" name="Rectangle 4"/>
          <p:cNvSpPr>
            <a:spLocks noChangeArrowheads="1"/>
          </p:cNvSpPr>
          <p:nvPr/>
        </p:nvSpPr>
        <p:spPr bwMode="auto">
          <a:xfrm>
            <a:off x="609600" y="3810000"/>
            <a:ext cx="7772400" cy="7334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04800" algn="l" defTabSz="914400" rtl="0" eaLnBrk="0" fontAlgn="base" latinLnBrk="0" hangingPunct="0">
              <a:lnSpc>
                <a:spcPct val="100000"/>
              </a:lnSpc>
              <a:spcBef>
                <a:spcPct val="0"/>
              </a:spcBef>
              <a:spcAft>
                <a:spcPct val="0"/>
              </a:spcAft>
              <a:buClrTx/>
              <a:buSzTx/>
              <a:buFontTx/>
              <a:buNone/>
              <a:tabLst/>
            </a:pPr>
            <a:r>
              <a:rPr lang="zh-CN" altLang="en-US" sz="2000" b="1" dirty="0">
                <a:latin typeface="+mj-ea"/>
                <a:ea typeface="+mj-ea"/>
                <a:cs typeface="宋体" pitchFamily="2" charset="-122"/>
              </a:rPr>
              <a:t>父母的情绪会感染和直接影响孩子的情绪发展，那么如何管理情绪？如何给孩子带来好的影响呢？</a:t>
            </a:r>
          </a:p>
        </p:txBody>
      </p:sp>
      <p:sp>
        <p:nvSpPr>
          <p:cNvPr id="12" name="圆角矩形 11"/>
          <p:cNvSpPr/>
          <p:nvPr/>
        </p:nvSpPr>
        <p:spPr>
          <a:xfrm>
            <a:off x="381000" y="5105400"/>
            <a:ext cx="8077200" cy="68580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zh-CN" altLang="en-US" dirty="0"/>
          </a:p>
        </p:txBody>
      </p:sp>
      <p:sp>
        <p:nvSpPr>
          <p:cNvPr id="30725" name="Rectangle 5"/>
          <p:cNvSpPr>
            <a:spLocks noChangeArrowheads="1"/>
          </p:cNvSpPr>
          <p:nvPr/>
        </p:nvSpPr>
        <p:spPr bwMode="auto">
          <a:xfrm>
            <a:off x="609600" y="5105400"/>
            <a:ext cx="5117106"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zh-CN" altLang="en-US" sz="2000" b="1" dirty="0">
                <a:latin typeface="方正舒体" pitchFamily="2" charset="-122"/>
                <a:ea typeface="方正舒体" pitchFamily="2" charset="-122"/>
                <a:cs typeface="宋体" pitchFamily="2" charset="-122"/>
              </a:rPr>
              <a:t>爸爸妈妈再见，我好累，</a:t>
            </a:r>
            <a:r>
              <a:rPr lang="zh-CN" altLang="en-US" sz="2000" b="1" dirty="0" smtClean="0">
                <a:latin typeface="方正舒体" pitchFamily="2" charset="-122"/>
                <a:ea typeface="方正舒体" pitchFamily="2" charset="-122"/>
                <a:cs typeface="宋体" pitchFamily="2" charset="-122"/>
              </a:rPr>
              <a:t>对不起</a:t>
            </a:r>
            <a:r>
              <a:rPr lang="en-US" altLang="zh-CN" sz="2000" b="1" dirty="0" smtClean="0">
                <a:latin typeface="方正舒体" pitchFamily="2" charset="-122"/>
                <a:ea typeface="方正舒体" pitchFamily="2" charset="-122"/>
                <a:cs typeface="宋体" pitchFamily="2" charset="-122"/>
              </a:rPr>
              <a:t>…</a:t>
            </a:r>
            <a:endParaRPr lang="zh-CN" altLang="en-US" sz="2000" b="1" dirty="0">
              <a:latin typeface="方正舒体" pitchFamily="2" charset="-122"/>
              <a:ea typeface="方正舒体" pitchFamily="2" charset="-122"/>
              <a:cs typeface="宋体"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lang="zh-CN" altLang="en-US" sz="2000" b="1" dirty="0">
                <a:latin typeface="方正舒体" pitchFamily="2" charset="-122"/>
                <a:ea typeface="方正舒体" pitchFamily="2" charset="-122"/>
                <a:cs typeface="宋体" pitchFamily="2" charset="-122"/>
              </a:rPr>
              <a:t>为什么突然就做出了这样的选择？为什么？ </a:t>
            </a:r>
          </a:p>
        </p:txBody>
      </p:sp>
      <p:sp>
        <p:nvSpPr>
          <p:cNvPr id="15" name="圆角矩形 14"/>
          <p:cNvSpPr/>
          <p:nvPr/>
        </p:nvSpPr>
        <p:spPr>
          <a:xfrm>
            <a:off x="381000" y="5867400"/>
            <a:ext cx="8077200" cy="762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zh-CN" altLang="en-US" dirty="0"/>
          </a:p>
        </p:txBody>
      </p:sp>
      <p:sp>
        <p:nvSpPr>
          <p:cNvPr id="30726" name="Rectangle 6"/>
          <p:cNvSpPr>
            <a:spLocks noChangeArrowheads="1"/>
          </p:cNvSpPr>
          <p:nvPr/>
        </p:nvSpPr>
        <p:spPr bwMode="auto">
          <a:xfrm>
            <a:off x="609600" y="6019800"/>
            <a:ext cx="6944530"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304800" algn="l" defTabSz="914400" rtl="0" eaLnBrk="0" fontAlgn="base" latinLnBrk="0" hangingPunct="0">
              <a:lnSpc>
                <a:spcPct val="100000"/>
              </a:lnSpc>
              <a:spcBef>
                <a:spcPct val="0"/>
              </a:spcBef>
              <a:spcAft>
                <a:spcPct val="0"/>
              </a:spcAft>
              <a:buClrTx/>
              <a:buSzTx/>
              <a:buFontTx/>
              <a:buNone/>
              <a:tabLst/>
            </a:pPr>
            <a:r>
              <a:rPr lang="zh-CN" altLang="en-US" sz="2000" b="1" dirty="0">
                <a:latin typeface="+mj-ea"/>
                <a:ea typeface="+mj-ea"/>
                <a:cs typeface="宋体" pitchFamily="2" charset="-122"/>
              </a:rPr>
              <a:t>在预防孩子对生命的轻视问题上，家长又能做些什么呢？</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533400"/>
            <a:ext cx="8229600" cy="3886200"/>
          </a:xfrm>
        </p:spPr>
        <p:txBody>
          <a:bodyPr/>
          <a:lstStyle/>
          <a:p>
            <a:r>
              <a:rPr lang="zh-CN" altLang="en-US" sz="1800" dirty="0" smtClean="0">
                <a:solidFill>
                  <a:schemeClr val="tx1"/>
                </a:solidFill>
                <a:latin typeface="+mn-lt"/>
                <a:ea typeface="+mn-ea"/>
                <a:cs typeface="+mn-cs"/>
              </a:rPr>
              <a:t>针对家庭出现的不同心理问题，可采用不同的家庭治疗模式。主要的家庭治疗模式有以下四种</a:t>
            </a:r>
            <a:r>
              <a:rPr lang="zh-CN" altLang="en-US" sz="1800" dirty="0" smtClean="0">
                <a:solidFill>
                  <a:schemeClr val="tx1"/>
                </a:solidFill>
                <a:latin typeface="+mn-lt"/>
                <a:ea typeface="+mn-ea"/>
                <a:cs typeface="+mn-cs"/>
              </a:rPr>
              <a:t>：</a:t>
            </a:r>
            <a:endParaRPr lang="en-US" altLang="zh-CN" sz="1800" dirty="0" smtClean="0">
              <a:solidFill>
                <a:schemeClr val="tx1"/>
              </a:solidFill>
              <a:latin typeface="+mn-lt"/>
              <a:ea typeface="+mn-ea"/>
              <a:cs typeface="+mn-cs"/>
            </a:endParaRPr>
          </a:p>
          <a:p>
            <a:r>
              <a:rPr lang="zh-CN" altLang="en-US" sz="1800" b="1" dirty="0" smtClean="0">
                <a:solidFill>
                  <a:schemeClr val="tx1"/>
                </a:solidFill>
                <a:latin typeface="+mn-lt"/>
                <a:ea typeface="+mn-ea"/>
                <a:cs typeface="+mn-cs"/>
              </a:rPr>
              <a:t>结构性</a:t>
            </a:r>
            <a:r>
              <a:rPr lang="zh-CN" altLang="en-US" sz="1800" b="1" dirty="0" smtClean="0">
                <a:solidFill>
                  <a:schemeClr val="tx1"/>
                </a:solidFill>
                <a:latin typeface="+mn-lt"/>
                <a:ea typeface="+mn-ea"/>
                <a:cs typeface="+mn-cs"/>
              </a:rPr>
              <a:t>家庭治疗模式</a:t>
            </a:r>
          </a:p>
          <a:p>
            <a:pPr>
              <a:buNone/>
            </a:pPr>
            <a:r>
              <a:rPr lang="zh-CN" altLang="en-US" sz="1800" dirty="0" smtClean="0">
                <a:solidFill>
                  <a:schemeClr val="tx1"/>
                </a:solidFill>
                <a:latin typeface="+mn-lt"/>
                <a:ea typeface="+mn-ea"/>
                <a:cs typeface="+mn-cs"/>
              </a:rPr>
              <a:t>　</a:t>
            </a:r>
            <a:r>
              <a:rPr lang="zh-CN" altLang="en-US" sz="1800" dirty="0" smtClean="0">
                <a:solidFill>
                  <a:schemeClr val="tx1"/>
                </a:solidFill>
                <a:latin typeface="+mn-lt"/>
                <a:ea typeface="+mn-ea"/>
                <a:cs typeface="+mn-cs"/>
              </a:rPr>
              <a:t>          这</a:t>
            </a:r>
            <a:r>
              <a:rPr lang="zh-CN" altLang="en-US" sz="1800" dirty="0" smtClean="0">
                <a:solidFill>
                  <a:schemeClr val="tx1"/>
                </a:solidFill>
                <a:latin typeface="+mn-lt"/>
                <a:ea typeface="+mn-ea"/>
                <a:cs typeface="+mn-cs"/>
              </a:rPr>
              <a:t>一治疗模式的重点放在家庭的组织、关系、角色与权力的执行等结构上，使用各式各样的具体方法来纠正家庭结构上的问题，促进家庭功能的改善</a:t>
            </a:r>
            <a:r>
              <a:rPr lang="zh-CN" altLang="en-US" sz="1800" dirty="0" smtClean="0">
                <a:solidFill>
                  <a:schemeClr val="tx1"/>
                </a:solidFill>
                <a:latin typeface="+mn-lt"/>
                <a:ea typeface="+mn-ea"/>
                <a:cs typeface="+mn-cs"/>
              </a:rPr>
              <a:t>。</a:t>
            </a:r>
            <a:r>
              <a:rPr lang="en-US" altLang="zh-CN" sz="1800" b="1" dirty="0" smtClean="0"/>
              <a:t>  </a:t>
            </a:r>
            <a:endParaRPr lang="zh-CN" altLang="en-US" sz="1800" b="1" dirty="0" smtClean="0">
              <a:solidFill>
                <a:schemeClr val="tx1"/>
              </a:solidFill>
              <a:latin typeface="+mn-lt"/>
              <a:ea typeface="+mn-ea"/>
              <a:cs typeface="+mn-cs"/>
            </a:endParaRPr>
          </a:p>
          <a:p>
            <a:r>
              <a:rPr lang="zh-CN" altLang="en-US" sz="1800" b="1" dirty="0" smtClean="0">
                <a:solidFill>
                  <a:schemeClr val="tx1"/>
                </a:solidFill>
                <a:latin typeface="+mn-lt"/>
                <a:ea typeface="+mn-ea"/>
                <a:cs typeface="+mn-cs"/>
              </a:rPr>
              <a:t>行为性家庭治疗模式</a:t>
            </a:r>
            <a:endParaRPr lang="en-US" altLang="zh-CN" sz="1800" b="1" dirty="0" smtClean="0">
              <a:solidFill>
                <a:schemeClr val="tx1"/>
              </a:solidFill>
              <a:latin typeface="+mn-lt"/>
              <a:ea typeface="+mn-ea"/>
              <a:cs typeface="+mn-cs"/>
            </a:endParaRPr>
          </a:p>
          <a:p>
            <a:pPr>
              <a:buNone/>
            </a:pPr>
            <a:r>
              <a:rPr lang="en-US" altLang="zh-CN" sz="1800" b="1" dirty="0" smtClean="0"/>
              <a:t>             </a:t>
            </a:r>
            <a:r>
              <a:rPr lang="zh-CN" altLang="en-US" sz="1800" dirty="0" smtClean="0">
                <a:solidFill>
                  <a:schemeClr val="tx1"/>
                </a:solidFill>
                <a:latin typeface="+mn-lt"/>
                <a:ea typeface="+mn-ea"/>
                <a:cs typeface="+mn-cs"/>
              </a:rPr>
              <a:t>行为</a:t>
            </a:r>
            <a:r>
              <a:rPr lang="zh-CN" altLang="en-US" sz="1800" dirty="0" smtClean="0">
                <a:solidFill>
                  <a:schemeClr val="tx1"/>
                </a:solidFill>
                <a:latin typeface="+mn-lt"/>
                <a:ea typeface="+mn-ea"/>
                <a:cs typeface="+mn-cs"/>
              </a:rPr>
              <a:t>性家庭治疗的着眼点放在可观察到的家庭成员间的行为表现上，即建立具体的行为改善目标与进度，充分运用学习的原则，给予适当的嘉奖惩罚，促进家庭行为的改善</a:t>
            </a:r>
            <a:r>
              <a:rPr lang="zh-CN" altLang="en-US" sz="1800" dirty="0" smtClean="0">
                <a:solidFill>
                  <a:schemeClr val="tx1"/>
                </a:solidFill>
                <a:latin typeface="+mn-lt"/>
                <a:ea typeface="+mn-ea"/>
                <a:cs typeface="+mn-cs"/>
              </a:rPr>
              <a:t>。</a:t>
            </a:r>
            <a:endParaRPr lang="en-US" altLang="zh-CN" sz="1800" dirty="0" smtClean="0">
              <a:solidFill>
                <a:schemeClr val="tx1"/>
              </a:solidFill>
              <a:latin typeface="+mn-lt"/>
              <a:ea typeface="+mn-ea"/>
              <a:cs typeface="+mn-cs"/>
            </a:endParaRPr>
          </a:p>
          <a:p>
            <a:r>
              <a:rPr lang="zh-CN" altLang="en-US" sz="1800" b="1" dirty="0" smtClean="0">
                <a:solidFill>
                  <a:schemeClr val="tx1"/>
                </a:solidFill>
                <a:latin typeface="+mn-lt"/>
                <a:ea typeface="+mn-ea"/>
                <a:cs typeface="+mn-cs"/>
              </a:rPr>
              <a:t>策略</a:t>
            </a:r>
            <a:r>
              <a:rPr lang="zh-CN" altLang="en-US" sz="1800" b="1" dirty="0" smtClean="0">
                <a:solidFill>
                  <a:schemeClr val="tx1"/>
                </a:solidFill>
                <a:latin typeface="+mn-lt"/>
                <a:ea typeface="+mn-ea"/>
                <a:cs typeface="+mn-cs"/>
              </a:rPr>
              <a:t>性家庭治疗模式</a:t>
            </a:r>
          </a:p>
          <a:p>
            <a:pPr>
              <a:buNone/>
            </a:pPr>
            <a:r>
              <a:rPr lang="zh-CN" altLang="en-US" sz="1800" dirty="0" smtClean="0">
                <a:solidFill>
                  <a:schemeClr val="tx1"/>
                </a:solidFill>
                <a:latin typeface="+mn-lt"/>
                <a:ea typeface="+mn-ea"/>
                <a:cs typeface="+mn-cs"/>
              </a:rPr>
              <a:t>　　</a:t>
            </a:r>
            <a:r>
              <a:rPr lang="zh-CN" altLang="en-US" sz="1800" dirty="0" smtClean="0">
                <a:solidFill>
                  <a:schemeClr val="tx1"/>
                </a:solidFill>
                <a:latin typeface="+mn-lt"/>
                <a:ea typeface="+mn-ea"/>
                <a:cs typeface="+mn-cs"/>
              </a:rPr>
              <a:t>      这</a:t>
            </a:r>
            <a:r>
              <a:rPr lang="zh-CN" altLang="en-US" sz="1800" dirty="0" smtClean="0">
                <a:solidFill>
                  <a:schemeClr val="tx1"/>
                </a:solidFill>
                <a:latin typeface="+mn-lt"/>
                <a:ea typeface="+mn-ea"/>
                <a:cs typeface="+mn-cs"/>
              </a:rPr>
              <a:t>一模式的特点在于对家庭问题的本质有动态性的了解，并建立一套有步骤的治疗策略，着手更改认知上的基本问题以求有层次地改变家庭问题</a:t>
            </a:r>
            <a:r>
              <a:rPr lang="zh-CN" altLang="en-US" sz="1800" dirty="0" smtClean="0">
                <a:solidFill>
                  <a:schemeClr val="tx1"/>
                </a:solidFill>
                <a:latin typeface="+mn-lt"/>
                <a:ea typeface="+mn-ea"/>
                <a:cs typeface="+mn-cs"/>
              </a:rPr>
              <a:t>。</a:t>
            </a:r>
            <a:endParaRPr lang="zh-CN" altLang="en-US" sz="1800" b="1" dirty="0" smtClean="0">
              <a:solidFill>
                <a:schemeClr val="tx1"/>
              </a:solidFill>
              <a:latin typeface="+mn-lt"/>
              <a:ea typeface="+mn-ea"/>
              <a:cs typeface="+mn-cs"/>
            </a:endParaRPr>
          </a:p>
          <a:p>
            <a:r>
              <a:rPr lang="zh-CN" altLang="en-US" sz="1800" b="1" dirty="0" smtClean="0">
                <a:solidFill>
                  <a:schemeClr val="tx1"/>
                </a:solidFill>
                <a:latin typeface="+mn-lt"/>
                <a:ea typeface="+mn-ea"/>
                <a:cs typeface="+mn-cs"/>
              </a:rPr>
              <a:t>分析性家庭治疗模式</a:t>
            </a:r>
            <a:endParaRPr lang="en-US" altLang="zh-CN" sz="1800" b="1" dirty="0" smtClean="0">
              <a:solidFill>
                <a:schemeClr val="tx1"/>
              </a:solidFill>
              <a:latin typeface="+mn-lt"/>
              <a:ea typeface="+mn-ea"/>
              <a:cs typeface="+mn-cs"/>
            </a:endParaRPr>
          </a:p>
          <a:p>
            <a:pPr>
              <a:buNone/>
            </a:pPr>
            <a:r>
              <a:rPr lang="en-US" altLang="zh-CN" sz="1800" b="1" dirty="0" smtClean="0"/>
              <a:t> </a:t>
            </a:r>
            <a:r>
              <a:rPr lang="en-US" altLang="zh-CN" sz="1800" b="1" dirty="0" smtClean="0"/>
              <a:t>            </a:t>
            </a:r>
            <a:r>
              <a:rPr lang="zh-CN" altLang="en-US" sz="1800" dirty="0" smtClean="0">
                <a:solidFill>
                  <a:schemeClr val="tx1"/>
                </a:solidFill>
                <a:latin typeface="+mn-lt"/>
                <a:ea typeface="+mn-ea"/>
                <a:cs typeface="+mn-cs"/>
              </a:rPr>
              <a:t>这</a:t>
            </a:r>
            <a:r>
              <a:rPr lang="zh-CN" altLang="en-US" sz="1800" dirty="0" smtClean="0">
                <a:solidFill>
                  <a:schemeClr val="tx1"/>
                </a:solidFill>
                <a:latin typeface="+mn-lt"/>
                <a:ea typeface="+mn-ea"/>
                <a:cs typeface="+mn-cs"/>
              </a:rPr>
              <a:t>一模式是以心理分析来了解家庭各成员的深层心理与行为动机及亲子关系的发展，主要着眼于了解且改善家庭成员情感上的表达、满足与欲望的处理，促进家人的心理成长。</a:t>
            </a:r>
          </a:p>
          <a:p>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381000" y="609600"/>
            <a:ext cx="8534400" cy="5867400"/>
          </a:xfrm>
        </p:spPr>
        <p:txBody>
          <a:bodyPr/>
          <a:lstStyle/>
          <a:p>
            <a:pPr>
              <a:buNone/>
            </a:pPr>
            <a:r>
              <a:rPr lang="en-US" altLang="zh-CN" sz="2400" b="1" dirty="0" smtClean="0">
                <a:solidFill>
                  <a:schemeClr val="tx1"/>
                </a:solidFill>
                <a:latin typeface="+mn-lt"/>
                <a:ea typeface="+mn-ea"/>
                <a:cs typeface="+mn-cs"/>
              </a:rPr>
              <a:t>           </a:t>
            </a:r>
            <a:r>
              <a:rPr lang="zh-CN" altLang="zh-CN" sz="2400" b="1" dirty="0" smtClean="0">
                <a:solidFill>
                  <a:schemeClr val="tx1"/>
                </a:solidFill>
                <a:latin typeface="+mn-lt"/>
                <a:ea typeface="+mn-ea"/>
                <a:cs typeface="+mn-cs"/>
              </a:rPr>
              <a:t>在</a:t>
            </a:r>
            <a:r>
              <a:rPr lang="zh-CN" altLang="zh-CN" sz="2400" b="1" dirty="0" smtClean="0">
                <a:solidFill>
                  <a:schemeClr val="tx1"/>
                </a:solidFill>
                <a:latin typeface="+mn-lt"/>
                <a:ea typeface="+mn-ea"/>
                <a:cs typeface="+mn-cs"/>
              </a:rPr>
              <a:t>家庭治疗中，家庭成员可以从亲子沟通、家庭系统、情绪管理、责任传承、学习成长、珍爱生命六大板块切入，让每位成员在自我体验自我觉察中自发改变</a:t>
            </a:r>
            <a:r>
              <a:rPr lang="zh-CN" altLang="zh-CN" sz="2400" b="1" dirty="0" smtClean="0">
                <a:solidFill>
                  <a:schemeClr val="tx1"/>
                </a:solidFill>
                <a:latin typeface="+mn-lt"/>
                <a:ea typeface="+mn-ea"/>
                <a:cs typeface="+mn-cs"/>
              </a:rPr>
              <a:t>。</a:t>
            </a:r>
            <a:endParaRPr lang="en-US" altLang="zh-CN" sz="2400" b="1" dirty="0" smtClean="0">
              <a:solidFill>
                <a:schemeClr val="tx1"/>
              </a:solidFill>
              <a:latin typeface="+mn-lt"/>
              <a:ea typeface="+mn-ea"/>
              <a:cs typeface="+mn-cs"/>
            </a:endParaRPr>
          </a:p>
          <a:p>
            <a:pPr>
              <a:buNone/>
            </a:pPr>
            <a:endParaRPr lang="en-US" altLang="zh-CN" sz="2400" b="1" dirty="0" smtClean="0"/>
          </a:p>
          <a:p>
            <a:pPr>
              <a:buNone/>
            </a:pPr>
            <a:endParaRPr lang="en-US" altLang="zh-CN" sz="2400" b="1" dirty="0" smtClean="0">
              <a:solidFill>
                <a:schemeClr val="tx1"/>
              </a:solidFill>
              <a:latin typeface="+mn-lt"/>
              <a:ea typeface="+mn-ea"/>
              <a:cs typeface="+mn-cs"/>
            </a:endParaRPr>
          </a:p>
          <a:p>
            <a:pPr>
              <a:buNone/>
            </a:pPr>
            <a:endParaRPr lang="en-US" altLang="zh-CN" sz="2400" b="1" dirty="0" smtClean="0"/>
          </a:p>
          <a:p>
            <a:pPr>
              <a:buNone/>
            </a:pPr>
            <a:endParaRPr lang="en-US" altLang="zh-CN" sz="2400" b="1" dirty="0" smtClean="0">
              <a:solidFill>
                <a:schemeClr val="tx1"/>
              </a:solidFill>
              <a:latin typeface="+mn-lt"/>
              <a:ea typeface="+mn-ea"/>
              <a:cs typeface="+mn-cs"/>
            </a:endParaRPr>
          </a:p>
          <a:p>
            <a:pPr>
              <a:buNone/>
            </a:pPr>
            <a:endParaRPr lang="en-US" altLang="zh-CN" sz="2400" b="1" dirty="0" smtClean="0"/>
          </a:p>
          <a:p>
            <a:pPr>
              <a:buNone/>
            </a:pPr>
            <a:endParaRPr lang="en-US" altLang="zh-CN" sz="2400" b="1" dirty="0" smtClean="0">
              <a:solidFill>
                <a:schemeClr val="tx1"/>
              </a:solidFill>
              <a:latin typeface="+mn-lt"/>
              <a:ea typeface="+mn-ea"/>
              <a:cs typeface="+mn-cs"/>
            </a:endParaRPr>
          </a:p>
          <a:p>
            <a:pPr>
              <a:buNone/>
            </a:pPr>
            <a:endParaRPr lang="zh-CN" altLang="zh-CN" sz="2400" b="1" dirty="0" smtClean="0">
              <a:solidFill>
                <a:schemeClr val="tx1"/>
              </a:solidFill>
              <a:latin typeface="+mn-lt"/>
              <a:ea typeface="+mn-ea"/>
              <a:cs typeface="+mn-cs"/>
            </a:endParaRPr>
          </a:p>
          <a:p>
            <a:pPr>
              <a:buNone/>
            </a:pPr>
            <a:r>
              <a:rPr lang="en-US" altLang="zh-CN" sz="2400" b="1" dirty="0" smtClean="0"/>
              <a:t>     </a:t>
            </a:r>
          </a:p>
          <a:p>
            <a:pPr>
              <a:buNone/>
            </a:pPr>
            <a:r>
              <a:rPr lang="en-US" altLang="zh-CN" sz="2400" b="1" dirty="0" smtClean="0"/>
              <a:t> </a:t>
            </a:r>
            <a:r>
              <a:rPr lang="en-US" altLang="zh-CN" sz="2400" b="1" dirty="0" smtClean="0"/>
              <a:t>          </a:t>
            </a:r>
            <a:r>
              <a:rPr lang="zh-CN" altLang="zh-CN" sz="2400" b="1" dirty="0" smtClean="0"/>
              <a:t>这种</a:t>
            </a:r>
            <a:r>
              <a:rPr lang="zh-CN" altLang="en-US" sz="2400" b="1" dirty="0" smtClean="0"/>
              <a:t>家庭内部爱与力量的流动</a:t>
            </a:r>
            <a:r>
              <a:rPr lang="zh-CN" altLang="zh-CN" sz="2400" b="1" dirty="0" smtClean="0"/>
              <a:t>，</a:t>
            </a:r>
            <a:r>
              <a:rPr lang="zh-CN" altLang="zh-CN" sz="2400" b="1" dirty="0" smtClean="0"/>
              <a:t>会深刻的留在我们的脑海中，会在往后的生活中逐步体现，实现我们对家庭的美好愿景。</a:t>
            </a:r>
          </a:p>
          <a:p>
            <a:endParaRPr lang="zh-CN" altLang="en-US" dirty="0"/>
          </a:p>
        </p:txBody>
      </p:sp>
      <p:pic>
        <p:nvPicPr>
          <p:cNvPr id="32770" name="Picture 2" descr="http://p0.so.qhmsg.com/sdr/400__/t017364a395a225d4f5.jpg"/>
          <p:cNvPicPr>
            <a:picLocks noChangeAspect="1" noChangeArrowheads="1"/>
          </p:cNvPicPr>
          <p:nvPr/>
        </p:nvPicPr>
        <p:blipFill>
          <a:blip r:embed="rId2" cstate="print"/>
          <a:srcRect/>
          <a:stretch>
            <a:fillRect/>
          </a:stretch>
        </p:blipFill>
        <p:spPr bwMode="auto">
          <a:xfrm>
            <a:off x="685800" y="1981200"/>
            <a:ext cx="7924800" cy="2971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431</TotalTime>
  <Words>285</Words>
  <Application>Microsoft Office PowerPoint</Application>
  <PresentationFormat>全屏显示(4:3)</PresentationFormat>
  <Paragraphs>32</Paragraphs>
  <Slides>5</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5</vt:i4>
      </vt:variant>
    </vt:vector>
  </HeadingPairs>
  <TitlesOfParts>
    <vt:vector size="12" baseType="lpstr">
      <vt:lpstr>Arial</vt:lpstr>
      <vt:lpstr>宋体</vt:lpstr>
      <vt:lpstr>Wingdings</vt:lpstr>
      <vt:lpstr>Calibri</vt:lpstr>
      <vt:lpstr>Arial Black</vt:lpstr>
      <vt:lpstr>Times New Roman</vt:lpstr>
      <vt:lpstr>Pixel</vt:lpstr>
      <vt:lpstr>        家庭治疗 让家的能量流动起来</vt:lpstr>
      <vt:lpstr>幻灯片 2</vt:lpstr>
      <vt:lpstr>幻灯片 3</vt:lpstr>
      <vt:lpstr>幻灯片 4</vt:lpstr>
      <vt:lpstr>幻灯片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微软用户</cp:lastModifiedBy>
  <cp:revision>8</cp:revision>
  <cp:lastPrinted>1601-01-01T00:00:00Z</cp:lastPrinted>
  <dcterms:created xsi:type="dcterms:W3CDTF">1601-01-01T00:00:00Z</dcterms:created>
  <dcterms:modified xsi:type="dcterms:W3CDTF">2019-07-16T10:10:29Z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