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76" r:id="rId5"/>
    <p:sldId id="259" r:id="rId6"/>
    <p:sldId id="262" r:id="rId7"/>
    <p:sldId id="279" r:id="rId8"/>
    <p:sldId id="285" r:id="rId9"/>
    <p:sldId id="266" r:id="rId10"/>
    <p:sldId id="288" r:id="rId11"/>
    <p:sldId id="267" r:id="rId12"/>
    <p:sldId id="271" r:id="rId13"/>
    <p:sldId id="278" r:id="rId14"/>
    <p:sldId id="281" r:id="rId15"/>
    <p:sldId id="274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">
          <p15:clr>
            <a:srgbClr val="A4A3A4"/>
          </p15:clr>
        </p15:guide>
        <p15:guide id="2" pos="2910">
          <p15:clr>
            <a:srgbClr val="A4A3A4"/>
          </p15:clr>
        </p15:guide>
        <p15:guide id="3" pos="272">
          <p15:clr>
            <a:srgbClr val="A4A3A4"/>
          </p15:clr>
        </p15:guide>
        <p15:guide id="4" pos="5510">
          <p15:clr>
            <a:srgbClr val="A4A3A4"/>
          </p15:clr>
        </p15:guide>
        <p15:guide id="5" orient="horz" pos="1620">
          <p15:clr>
            <a:srgbClr val="A4A3A4"/>
          </p15:clr>
        </p15:guide>
        <p15:guide id="6" orient="horz" pos="3162">
          <p15:clr>
            <a:srgbClr val="A4A3A4"/>
          </p15:clr>
        </p15:guide>
        <p15:guide id="7" orient="horz" pos="16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8743"/>
    <a:srgbClr val="FEC160"/>
    <a:srgbClr val="92951D"/>
    <a:srgbClr val="FF7862"/>
    <a:srgbClr val="F4E9E5"/>
    <a:srgbClr val="7F7E30"/>
    <a:srgbClr val="21B37A"/>
    <a:srgbClr val="FFFFFF"/>
    <a:srgbClr val="0C674E"/>
    <a:srgbClr val="D9B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644" y="52"/>
      </p:cViewPr>
      <p:guideLst>
        <p:guide orient="horz" pos="118"/>
        <p:guide pos="2910"/>
        <p:guide pos="272"/>
        <p:guide pos="5510"/>
        <p:guide orient="horz" pos="1620"/>
        <p:guide orient="horz" pos="3162"/>
        <p:guide orient="horz" pos="16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B9D10-E8FB-4D02-840A-71DC6B10B07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13031-F953-48DA-BD81-EFC398A6DE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-25400" y="-351206"/>
            <a:ext cx="9169400" cy="1958976"/>
            <a:chOff x="-25400" y="-351206"/>
            <a:chExt cx="9169400" cy="1958976"/>
          </a:xfrm>
        </p:grpSpPr>
        <p:sp>
          <p:nvSpPr>
            <p:cNvPr id="8" name="Freeform 5"/>
            <p:cNvSpPr/>
            <p:nvPr/>
          </p:nvSpPr>
          <p:spPr bwMode="auto">
            <a:xfrm>
              <a:off x="7432675" y="56160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3384550" y="-65456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87338" y="787032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690563" y="721945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8763000" y="17901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6481763" y="83942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5053013" y="106802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1811338" y="1337895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2346325" y="290144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461963" y="-351206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476250" y="-213093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539750" y="-111493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404813" y="-21006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268288" y="369519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563563" y="342532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525463" y="418732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890588" y="374282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882650" y="752107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1155700" y="528269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84138" y="369519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1038225" y="-59106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1309688" y="185369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1731963" y="861645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2008188" y="985470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1985963" y="437782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2566988" y="-17831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2644775" y="1041032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2792413" y="1063257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3"/>
            <p:cNvSpPr/>
            <p:nvPr/>
          </p:nvSpPr>
          <p:spPr bwMode="auto">
            <a:xfrm>
              <a:off x="2479675" y="971182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4"/>
            <p:cNvSpPr/>
            <p:nvPr/>
          </p:nvSpPr>
          <p:spPr bwMode="auto">
            <a:xfrm>
              <a:off x="2557463" y="1041032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5"/>
            <p:cNvSpPr/>
            <p:nvPr/>
          </p:nvSpPr>
          <p:spPr bwMode="auto">
            <a:xfrm>
              <a:off x="2716213" y="917207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3349625" y="113932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4021138" y="380632"/>
              <a:ext cx="690563" cy="965200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4773613" y="894982"/>
              <a:ext cx="349250" cy="338138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5297488" y="26791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0"/>
            <p:cNvSpPr/>
            <p:nvPr/>
          </p:nvSpPr>
          <p:spPr bwMode="auto">
            <a:xfrm>
              <a:off x="4519613" y="159969"/>
              <a:ext cx="1027113" cy="657225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6183313" y="-24181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6248400" y="9170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4595813" y="-162293"/>
              <a:ext cx="392113" cy="484188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4324350" y="-24181"/>
              <a:ext cx="546100" cy="498475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5"/>
            <p:cNvSpPr/>
            <p:nvPr/>
          </p:nvSpPr>
          <p:spPr bwMode="auto">
            <a:xfrm>
              <a:off x="4402138" y="-59106"/>
              <a:ext cx="141288" cy="339725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4418013" y="301257"/>
              <a:ext cx="342900" cy="150813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7"/>
            <p:cNvSpPr/>
            <p:nvPr/>
          </p:nvSpPr>
          <p:spPr bwMode="auto">
            <a:xfrm>
              <a:off x="3819525" y="-141656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2909888" y="528269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3671888" y="369519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3913188" y="652095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7556500" y="37745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7394575" y="35840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6710016" y="528269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6221413" y="69972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6338888" y="66638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6297613" y="89180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8255000" y="75210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7910513" y="1233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9"/>
            <p:cNvSpPr/>
            <p:nvPr/>
          </p:nvSpPr>
          <p:spPr bwMode="auto">
            <a:xfrm>
              <a:off x="7462838" y="9488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6999288" y="-47993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5073650" y="106802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141913" y="105690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802313" y="81243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7659688" y="-35293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-25400" y="-170231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4735513" y="691782"/>
              <a:ext cx="244475" cy="361950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90488" y="325069"/>
              <a:ext cx="8956675" cy="723900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5180013" y="90292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9"/>
            <p:cNvSpPr/>
            <p:nvPr/>
          </p:nvSpPr>
          <p:spPr bwMode="auto">
            <a:xfrm>
              <a:off x="6092825" y="18854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0"/>
            <p:cNvSpPr/>
            <p:nvPr/>
          </p:nvSpPr>
          <p:spPr bwMode="auto">
            <a:xfrm>
              <a:off x="8559800" y="27109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1"/>
            <p:cNvSpPr/>
            <p:nvPr/>
          </p:nvSpPr>
          <p:spPr bwMode="auto">
            <a:xfrm>
              <a:off x="8469313" y="31713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5" name="Group 74"/>
          <p:cNvGrpSpPr>
            <a:grpSpLocks noChangeAspect="1"/>
          </p:cNvGrpSpPr>
          <p:nvPr userDrawn="1"/>
        </p:nvGrpSpPr>
        <p:grpSpPr bwMode="auto">
          <a:xfrm flipH="1">
            <a:off x="-1" y="3574354"/>
            <a:ext cx="9204323" cy="1958974"/>
            <a:chOff x="-7" y="2020"/>
            <a:chExt cx="5776" cy="1234"/>
          </a:xfrm>
        </p:grpSpPr>
        <p:sp>
          <p:nvSpPr>
            <p:cNvPr id="76" name="Freeform 75"/>
            <p:cNvSpPr/>
            <p:nvPr/>
          </p:nvSpPr>
          <p:spPr bwMode="auto">
            <a:xfrm>
              <a:off x="4691" y="2595"/>
              <a:ext cx="219" cy="213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2141" y="2200"/>
              <a:ext cx="221" cy="213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190" y="2737"/>
              <a:ext cx="164" cy="188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444" y="2696"/>
              <a:ext cx="115" cy="12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5529" y="2354"/>
              <a:ext cx="240" cy="311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4092" y="2770"/>
              <a:ext cx="247" cy="305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3192" y="2914"/>
              <a:ext cx="501" cy="34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2"/>
            <p:cNvSpPr/>
            <p:nvPr/>
          </p:nvSpPr>
          <p:spPr bwMode="auto">
            <a:xfrm>
              <a:off x="1150" y="3084"/>
              <a:ext cx="148" cy="149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1487" y="2424"/>
              <a:ext cx="227" cy="235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300" y="2020"/>
              <a:ext cx="473" cy="369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309" y="2107"/>
              <a:ext cx="414" cy="28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6"/>
            <p:cNvSpPr/>
            <p:nvPr/>
          </p:nvSpPr>
          <p:spPr bwMode="auto">
            <a:xfrm>
              <a:off x="349" y="2171"/>
              <a:ext cx="285" cy="206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7"/>
            <p:cNvSpPr/>
            <p:nvPr/>
          </p:nvSpPr>
          <p:spPr bwMode="auto">
            <a:xfrm>
              <a:off x="264" y="2228"/>
              <a:ext cx="278" cy="244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178" y="2474"/>
              <a:ext cx="143" cy="333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9"/>
            <p:cNvSpPr/>
            <p:nvPr/>
          </p:nvSpPr>
          <p:spPr bwMode="auto">
            <a:xfrm>
              <a:off x="364" y="2457"/>
              <a:ext cx="152" cy="306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340" y="2505"/>
              <a:ext cx="105" cy="241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570" y="2477"/>
              <a:ext cx="71" cy="252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565" y="2715"/>
              <a:ext cx="141" cy="138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737" y="2574"/>
              <a:ext cx="268" cy="654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62" y="2474"/>
              <a:ext cx="109" cy="241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663" y="2204"/>
              <a:ext cx="601" cy="341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834" y="2358"/>
              <a:ext cx="647" cy="414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1100" y="2784"/>
              <a:ext cx="152" cy="34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1274" y="2862"/>
              <a:ext cx="263" cy="281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1260" y="2517"/>
              <a:ext cx="413" cy="336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1626" y="2230"/>
              <a:ext cx="437" cy="608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1675" y="2897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1768" y="2911"/>
              <a:ext cx="256" cy="294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1571" y="2853"/>
              <a:ext cx="361" cy="279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1620" y="2897"/>
              <a:ext cx="88" cy="215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1720" y="2819"/>
              <a:ext cx="195" cy="12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2119" y="2313"/>
              <a:ext cx="151" cy="229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2542" y="2481"/>
              <a:ext cx="435" cy="608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3016" y="2805"/>
              <a:ext cx="220" cy="213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3346" y="2410"/>
              <a:ext cx="541" cy="426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2856" y="2342"/>
              <a:ext cx="647" cy="414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3904" y="2226"/>
              <a:ext cx="438" cy="250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3945" y="2299"/>
              <a:ext cx="306" cy="184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2904" y="2139"/>
              <a:ext cx="247" cy="305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2733" y="2226"/>
              <a:ext cx="344" cy="314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2782" y="2204"/>
              <a:ext cx="89" cy="214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2792" y="2431"/>
              <a:ext cx="216" cy="95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2415" y="2152"/>
              <a:ext cx="263" cy="324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1842" y="2574"/>
              <a:ext cx="648" cy="415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9"/>
            <p:cNvSpPr/>
            <p:nvPr/>
          </p:nvSpPr>
          <p:spPr bwMode="auto">
            <a:xfrm>
              <a:off x="2322" y="2474"/>
              <a:ext cx="190" cy="189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2474" y="2652"/>
              <a:ext cx="133" cy="134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4769" y="2479"/>
              <a:ext cx="437" cy="608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4667" y="2467"/>
              <a:ext cx="152" cy="229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23"/>
            <p:cNvSpPr/>
            <p:nvPr/>
          </p:nvSpPr>
          <p:spPr bwMode="auto">
            <a:xfrm>
              <a:off x="4235" y="2545"/>
              <a:ext cx="460" cy="574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24"/>
            <p:cNvSpPr/>
            <p:nvPr/>
          </p:nvSpPr>
          <p:spPr bwMode="auto">
            <a:xfrm>
              <a:off x="3928" y="2682"/>
              <a:ext cx="344" cy="314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4002" y="2661"/>
              <a:ext cx="194" cy="127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26"/>
            <p:cNvSpPr/>
            <p:nvPr/>
          </p:nvSpPr>
          <p:spPr bwMode="auto">
            <a:xfrm>
              <a:off x="3976" y="2803"/>
              <a:ext cx="90" cy="215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27"/>
            <p:cNvSpPr/>
            <p:nvPr/>
          </p:nvSpPr>
          <p:spPr bwMode="auto">
            <a:xfrm>
              <a:off x="5209" y="2715"/>
              <a:ext cx="247" cy="359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28"/>
            <p:cNvSpPr/>
            <p:nvPr/>
          </p:nvSpPr>
          <p:spPr bwMode="auto">
            <a:xfrm>
              <a:off x="4992" y="2249"/>
              <a:ext cx="145" cy="149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29"/>
            <p:cNvSpPr/>
            <p:nvPr/>
          </p:nvSpPr>
          <p:spPr bwMode="auto">
            <a:xfrm>
              <a:off x="4710" y="2301"/>
              <a:ext cx="332" cy="176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30"/>
            <p:cNvSpPr/>
            <p:nvPr/>
          </p:nvSpPr>
          <p:spPr bwMode="auto">
            <a:xfrm>
              <a:off x="4418" y="2211"/>
              <a:ext cx="263" cy="28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31"/>
            <p:cNvSpPr/>
            <p:nvPr/>
          </p:nvSpPr>
          <p:spPr bwMode="auto">
            <a:xfrm>
              <a:off x="3205" y="2914"/>
              <a:ext cx="443" cy="244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32"/>
            <p:cNvSpPr/>
            <p:nvPr/>
          </p:nvSpPr>
          <p:spPr bwMode="auto">
            <a:xfrm>
              <a:off x="3248" y="2907"/>
              <a:ext cx="309" cy="175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33"/>
            <p:cNvSpPr/>
            <p:nvPr/>
          </p:nvSpPr>
          <p:spPr bwMode="auto">
            <a:xfrm>
              <a:off x="3664" y="2753"/>
              <a:ext cx="295" cy="258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34"/>
            <p:cNvSpPr/>
            <p:nvPr/>
          </p:nvSpPr>
          <p:spPr bwMode="auto">
            <a:xfrm>
              <a:off x="4834" y="2219"/>
              <a:ext cx="664" cy="371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35"/>
            <p:cNvSpPr/>
            <p:nvPr/>
          </p:nvSpPr>
          <p:spPr bwMode="auto">
            <a:xfrm>
              <a:off x="-7" y="2134"/>
              <a:ext cx="288" cy="354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2992" y="2677"/>
              <a:ext cx="154" cy="228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37"/>
            <p:cNvSpPr/>
            <p:nvPr/>
          </p:nvSpPr>
          <p:spPr bwMode="auto">
            <a:xfrm>
              <a:off x="66" y="2446"/>
              <a:ext cx="5642" cy="456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38"/>
            <p:cNvSpPr/>
            <p:nvPr/>
          </p:nvSpPr>
          <p:spPr bwMode="auto">
            <a:xfrm>
              <a:off x="3272" y="2810"/>
              <a:ext cx="192" cy="210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39"/>
            <p:cNvSpPr/>
            <p:nvPr/>
          </p:nvSpPr>
          <p:spPr bwMode="auto">
            <a:xfrm>
              <a:off x="3847" y="2360"/>
              <a:ext cx="311" cy="36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40"/>
            <p:cNvSpPr/>
            <p:nvPr/>
          </p:nvSpPr>
          <p:spPr bwMode="auto">
            <a:xfrm>
              <a:off x="5401" y="2412"/>
              <a:ext cx="88" cy="216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41"/>
            <p:cNvSpPr/>
            <p:nvPr/>
          </p:nvSpPr>
          <p:spPr bwMode="auto">
            <a:xfrm>
              <a:off x="5344" y="2441"/>
              <a:ext cx="350" cy="334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 flipH="1">
            <a:off x="5948945" y="3843759"/>
            <a:ext cx="3279754" cy="1396812"/>
            <a:chOff x="-25400" y="-351206"/>
            <a:chExt cx="4521456" cy="1925639"/>
          </a:xfrm>
        </p:grpSpPr>
        <p:sp>
          <p:nvSpPr>
            <p:cNvPr id="11" name="Freeform 6"/>
            <p:cNvSpPr/>
            <p:nvPr/>
          </p:nvSpPr>
          <p:spPr bwMode="auto">
            <a:xfrm>
              <a:off x="3384550" y="-65456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287338" y="787032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690563" y="721945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1811338" y="1337895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2346325" y="290144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461963" y="-351206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476250" y="-213093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539750" y="-111493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404813" y="-21006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268288" y="369519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563563" y="342532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25463" y="418732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890588" y="374282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882650" y="752107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1155700" y="528269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84138" y="369519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1038225" y="-59106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1309688" y="185369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1731963" y="861645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2008188" y="985470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1985963" y="437782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2566988" y="-17831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2644775" y="1041032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2792413" y="1063257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2479675" y="971182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2557463" y="1041032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2716213" y="917207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3349625" y="113932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5"/>
            <p:cNvSpPr/>
            <p:nvPr/>
          </p:nvSpPr>
          <p:spPr bwMode="auto">
            <a:xfrm rot="1800000">
              <a:off x="4250178" y="13867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7"/>
            <p:cNvSpPr/>
            <p:nvPr/>
          </p:nvSpPr>
          <p:spPr bwMode="auto">
            <a:xfrm>
              <a:off x="3819525" y="-141656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8"/>
            <p:cNvSpPr/>
            <p:nvPr/>
          </p:nvSpPr>
          <p:spPr bwMode="auto">
            <a:xfrm>
              <a:off x="2909888" y="528269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9"/>
            <p:cNvSpPr/>
            <p:nvPr/>
          </p:nvSpPr>
          <p:spPr bwMode="auto">
            <a:xfrm>
              <a:off x="3671888" y="369519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0"/>
            <p:cNvSpPr/>
            <p:nvPr/>
          </p:nvSpPr>
          <p:spPr bwMode="auto">
            <a:xfrm>
              <a:off x="3913188" y="652095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65"/>
            <p:cNvSpPr/>
            <p:nvPr/>
          </p:nvSpPr>
          <p:spPr bwMode="auto">
            <a:xfrm>
              <a:off x="-25400" y="-170231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91173" y="333414"/>
              <a:ext cx="4404883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404883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cubicBezTo>
                    <a:pt x="3214181" y="170567"/>
                    <a:pt x="3214181" y="170567"/>
                    <a:pt x="3216921" y="170567"/>
                  </a:cubicBez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404883" y="209367"/>
                  </a:lnTo>
                  <a:lnTo>
                    <a:pt x="4404883" y="226059"/>
                  </a:ln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cubicBezTo>
                    <a:pt x="2056" y="49458"/>
                    <a:pt x="2056" y="49458"/>
                    <a:pt x="4797" y="49458"/>
                  </a:cubicBez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cubicBezTo>
                    <a:pt x="385757" y="10923"/>
                    <a:pt x="385757" y="10923"/>
                    <a:pt x="393979" y="10923"/>
                  </a:cubicBez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 userDrawn="1"/>
        </p:nvGrpSpPr>
        <p:grpSpPr>
          <a:xfrm>
            <a:off x="-142845" y="-250537"/>
            <a:ext cx="4466146" cy="1842344"/>
            <a:chOff x="-142846" y="-250538"/>
            <a:chExt cx="4668067" cy="1925639"/>
          </a:xfrm>
        </p:grpSpPr>
        <p:sp>
          <p:nvSpPr>
            <p:cNvPr id="47" name="Freeform 12"/>
            <p:cNvSpPr/>
            <p:nvPr/>
          </p:nvSpPr>
          <p:spPr bwMode="auto">
            <a:xfrm>
              <a:off x="1693892" y="1438563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3"/>
            <p:cNvSpPr/>
            <p:nvPr/>
          </p:nvSpPr>
          <p:spPr bwMode="auto">
            <a:xfrm>
              <a:off x="1038254" y="628937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32"/>
            <p:cNvSpPr/>
            <p:nvPr/>
          </p:nvSpPr>
          <p:spPr bwMode="auto">
            <a:xfrm>
              <a:off x="2674967" y="1163925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-142846" y="-250538"/>
              <a:ext cx="4668067" cy="1782764"/>
              <a:chOff x="-142846" y="-250538"/>
              <a:chExt cx="4668067" cy="1782764"/>
            </a:xfrm>
          </p:grpSpPr>
          <p:sp>
            <p:nvSpPr>
              <p:cNvPr id="51" name="Freeform 6"/>
              <p:cNvSpPr/>
              <p:nvPr/>
            </p:nvSpPr>
            <p:spPr bwMode="auto">
              <a:xfrm>
                <a:off x="3267104" y="35212"/>
                <a:ext cx="350838" cy="338138"/>
              </a:xfrm>
              <a:custGeom>
                <a:avLst/>
                <a:gdLst>
                  <a:gd name="T0" fmla="*/ 125 w 128"/>
                  <a:gd name="T1" fmla="*/ 55 h 123"/>
                  <a:gd name="T2" fmla="*/ 95 w 128"/>
                  <a:gd name="T3" fmla="*/ 48 h 123"/>
                  <a:gd name="T4" fmla="*/ 65 w 128"/>
                  <a:gd name="T5" fmla="*/ 22 h 123"/>
                  <a:gd name="T6" fmla="*/ 44 w 128"/>
                  <a:gd name="T7" fmla="*/ 2 h 123"/>
                  <a:gd name="T8" fmla="*/ 12 w 128"/>
                  <a:gd name="T9" fmla="*/ 26 h 123"/>
                  <a:gd name="T10" fmla="*/ 3 w 128"/>
                  <a:gd name="T11" fmla="*/ 70 h 123"/>
                  <a:gd name="T12" fmla="*/ 19 w 128"/>
                  <a:gd name="T13" fmla="*/ 106 h 123"/>
                  <a:gd name="T14" fmla="*/ 58 w 128"/>
                  <a:gd name="T15" fmla="*/ 122 h 123"/>
                  <a:gd name="T16" fmla="*/ 109 w 128"/>
                  <a:gd name="T17" fmla="*/ 100 h 123"/>
                  <a:gd name="T18" fmla="*/ 125 w 128"/>
                  <a:gd name="T19" fmla="*/ 5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3">
                    <a:moveTo>
                      <a:pt x="125" y="55"/>
                    </a:moveTo>
                    <a:cubicBezTo>
                      <a:pt x="122" y="39"/>
                      <a:pt x="106" y="40"/>
                      <a:pt x="95" y="48"/>
                    </a:cubicBezTo>
                    <a:cubicBezTo>
                      <a:pt x="98" y="30"/>
                      <a:pt x="82" y="13"/>
                      <a:pt x="65" y="22"/>
                    </a:cubicBezTo>
                    <a:cubicBezTo>
                      <a:pt x="62" y="12"/>
                      <a:pt x="56" y="0"/>
                      <a:pt x="44" y="2"/>
                    </a:cubicBezTo>
                    <a:cubicBezTo>
                      <a:pt x="30" y="4"/>
                      <a:pt x="19" y="16"/>
                      <a:pt x="12" y="26"/>
                    </a:cubicBezTo>
                    <a:cubicBezTo>
                      <a:pt x="2" y="40"/>
                      <a:pt x="0" y="54"/>
                      <a:pt x="3" y="70"/>
                    </a:cubicBezTo>
                    <a:cubicBezTo>
                      <a:pt x="5" y="78"/>
                      <a:pt x="10" y="98"/>
                      <a:pt x="19" y="106"/>
                    </a:cubicBezTo>
                    <a:cubicBezTo>
                      <a:pt x="23" y="122"/>
                      <a:pt x="44" y="123"/>
                      <a:pt x="58" y="122"/>
                    </a:cubicBezTo>
                    <a:cubicBezTo>
                      <a:pt x="76" y="120"/>
                      <a:pt x="97" y="113"/>
                      <a:pt x="109" y="100"/>
                    </a:cubicBezTo>
                    <a:cubicBezTo>
                      <a:pt x="120" y="89"/>
                      <a:pt x="128" y="70"/>
                      <a:pt x="125" y="55"/>
                    </a:cubicBezTo>
                    <a:close/>
                  </a:path>
                </a:pathLst>
              </a:custGeom>
              <a:solidFill>
                <a:srgbClr val="FF9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7"/>
              <p:cNvSpPr/>
              <p:nvPr/>
            </p:nvSpPr>
            <p:spPr bwMode="auto">
              <a:xfrm>
                <a:off x="169892" y="887700"/>
                <a:ext cx="260350" cy="298450"/>
              </a:xfrm>
              <a:custGeom>
                <a:avLst/>
                <a:gdLst>
                  <a:gd name="T0" fmla="*/ 40 w 95"/>
                  <a:gd name="T1" fmla="*/ 1 h 108"/>
                  <a:gd name="T2" fmla="*/ 39 w 95"/>
                  <a:gd name="T3" fmla="*/ 2 h 108"/>
                  <a:gd name="T4" fmla="*/ 39 w 95"/>
                  <a:gd name="T5" fmla="*/ 2 h 108"/>
                  <a:gd name="T6" fmla="*/ 38 w 95"/>
                  <a:gd name="T7" fmla="*/ 3 h 108"/>
                  <a:gd name="T8" fmla="*/ 37 w 95"/>
                  <a:gd name="T9" fmla="*/ 3 h 108"/>
                  <a:gd name="T10" fmla="*/ 3 w 95"/>
                  <a:gd name="T11" fmla="*/ 76 h 108"/>
                  <a:gd name="T12" fmla="*/ 11 w 95"/>
                  <a:gd name="T13" fmla="*/ 102 h 108"/>
                  <a:gd name="T14" fmla="*/ 27 w 95"/>
                  <a:gd name="T15" fmla="*/ 95 h 108"/>
                  <a:gd name="T16" fmla="*/ 36 w 95"/>
                  <a:gd name="T17" fmla="*/ 103 h 108"/>
                  <a:gd name="T18" fmla="*/ 52 w 95"/>
                  <a:gd name="T19" fmla="*/ 97 h 108"/>
                  <a:gd name="T20" fmla="*/ 66 w 95"/>
                  <a:gd name="T21" fmla="*/ 105 h 108"/>
                  <a:gd name="T22" fmla="*/ 78 w 95"/>
                  <a:gd name="T23" fmla="*/ 95 h 108"/>
                  <a:gd name="T24" fmla="*/ 78 w 95"/>
                  <a:gd name="T25" fmla="*/ 93 h 108"/>
                  <a:gd name="T26" fmla="*/ 40 w 95"/>
                  <a:gd name="T27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5" h="108">
                    <a:moveTo>
                      <a:pt x="40" y="1"/>
                    </a:moveTo>
                    <a:cubicBezTo>
                      <a:pt x="39" y="0"/>
                      <a:pt x="38" y="1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8" y="3"/>
                      <a:pt x="38" y="3"/>
                    </a:cubicBezTo>
                    <a:cubicBezTo>
                      <a:pt x="38" y="3"/>
                      <a:pt x="37" y="2"/>
                      <a:pt x="37" y="3"/>
                    </a:cubicBezTo>
                    <a:cubicBezTo>
                      <a:pt x="9" y="15"/>
                      <a:pt x="0" y="48"/>
                      <a:pt x="3" y="76"/>
                    </a:cubicBezTo>
                    <a:cubicBezTo>
                      <a:pt x="4" y="84"/>
                      <a:pt x="4" y="96"/>
                      <a:pt x="11" y="102"/>
                    </a:cubicBezTo>
                    <a:cubicBezTo>
                      <a:pt x="16" y="108"/>
                      <a:pt x="23" y="100"/>
                      <a:pt x="27" y="95"/>
                    </a:cubicBezTo>
                    <a:cubicBezTo>
                      <a:pt x="29" y="99"/>
                      <a:pt x="31" y="103"/>
                      <a:pt x="36" y="103"/>
                    </a:cubicBezTo>
                    <a:cubicBezTo>
                      <a:pt x="42" y="103"/>
                      <a:pt x="44" y="95"/>
                      <a:pt x="52" y="97"/>
                    </a:cubicBezTo>
                    <a:cubicBezTo>
                      <a:pt x="57" y="98"/>
                      <a:pt x="61" y="105"/>
                      <a:pt x="66" y="105"/>
                    </a:cubicBezTo>
                    <a:cubicBezTo>
                      <a:pt x="72" y="105"/>
                      <a:pt x="75" y="100"/>
                      <a:pt x="78" y="95"/>
                    </a:cubicBezTo>
                    <a:cubicBezTo>
                      <a:pt x="79" y="95"/>
                      <a:pt x="78" y="94"/>
                      <a:pt x="78" y="93"/>
                    </a:cubicBezTo>
                    <a:cubicBezTo>
                      <a:pt x="95" y="61"/>
                      <a:pt x="71" y="15"/>
                      <a:pt x="40" y="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8"/>
              <p:cNvSpPr/>
              <p:nvPr/>
            </p:nvSpPr>
            <p:spPr bwMode="auto">
              <a:xfrm>
                <a:off x="573117" y="822613"/>
                <a:ext cx="182563" cy="195263"/>
              </a:xfrm>
              <a:custGeom>
                <a:avLst/>
                <a:gdLst>
                  <a:gd name="T0" fmla="*/ 13 w 67"/>
                  <a:gd name="T1" fmla="*/ 0 h 71"/>
                  <a:gd name="T2" fmla="*/ 11 w 67"/>
                  <a:gd name="T3" fmla="*/ 0 h 71"/>
                  <a:gd name="T4" fmla="*/ 11 w 67"/>
                  <a:gd name="T5" fmla="*/ 0 h 71"/>
                  <a:gd name="T6" fmla="*/ 10 w 67"/>
                  <a:gd name="T7" fmla="*/ 1 h 71"/>
                  <a:gd name="T8" fmla="*/ 11 w 67"/>
                  <a:gd name="T9" fmla="*/ 0 h 71"/>
                  <a:gd name="T10" fmla="*/ 10 w 67"/>
                  <a:gd name="T11" fmla="*/ 0 h 71"/>
                  <a:gd name="T12" fmla="*/ 9 w 67"/>
                  <a:gd name="T13" fmla="*/ 3 h 71"/>
                  <a:gd name="T14" fmla="*/ 9 w 67"/>
                  <a:gd name="T15" fmla="*/ 4 h 71"/>
                  <a:gd name="T16" fmla="*/ 4 w 67"/>
                  <a:gd name="T17" fmla="*/ 53 h 71"/>
                  <a:gd name="T18" fmla="*/ 38 w 67"/>
                  <a:gd name="T19" fmla="*/ 65 h 71"/>
                  <a:gd name="T20" fmla="*/ 13 w 67"/>
                  <a:gd name="T2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71">
                    <a:moveTo>
                      <a:pt x="13" y="0"/>
                    </a:moveTo>
                    <a:cubicBezTo>
                      <a:pt x="12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10" y="1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10" y="1"/>
                      <a:pt x="10" y="2"/>
                      <a:pt x="9" y="3"/>
                    </a:cubicBezTo>
                    <a:cubicBezTo>
                      <a:pt x="9" y="3"/>
                      <a:pt x="9" y="4"/>
                      <a:pt x="9" y="4"/>
                    </a:cubicBezTo>
                    <a:cubicBezTo>
                      <a:pt x="4" y="20"/>
                      <a:pt x="0" y="37"/>
                      <a:pt x="4" y="53"/>
                    </a:cubicBezTo>
                    <a:cubicBezTo>
                      <a:pt x="8" y="67"/>
                      <a:pt x="25" y="71"/>
                      <a:pt x="38" y="65"/>
                    </a:cubicBezTo>
                    <a:cubicBezTo>
                      <a:pt x="67" y="51"/>
                      <a:pt x="32" y="7"/>
                      <a:pt x="13" y="0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13"/>
              <p:cNvSpPr/>
              <p:nvPr/>
            </p:nvSpPr>
            <p:spPr bwMode="auto">
              <a:xfrm>
                <a:off x="2228879" y="390812"/>
                <a:ext cx="360363" cy="373063"/>
              </a:xfrm>
              <a:custGeom>
                <a:avLst/>
                <a:gdLst>
                  <a:gd name="T0" fmla="*/ 67 w 132"/>
                  <a:gd name="T1" fmla="*/ 125 h 136"/>
                  <a:gd name="T2" fmla="*/ 15 w 132"/>
                  <a:gd name="T3" fmla="*/ 125 h 136"/>
                  <a:gd name="T4" fmla="*/ 0 w 132"/>
                  <a:gd name="T5" fmla="*/ 85 h 136"/>
                  <a:gd name="T6" fmla="*/ 16 w 132"/>
                  <a:gd name="T7" fmla="*/ 37 h 136"/>
                  <a:gd name="T8" fmla="*/ 16 w 132"/>
                  <a:gd name="T9" fmla="*/ 36 h 136"/>
                  <a:gd name="T10" fmla="*/ 39 w 132"/>
                  <a:gd name="T11" fmla="*/ 13 h 136"/>
                  <a:gd name="T12" fmla="*/ 61 w 132"/>
                  <a:gd name="T13" fmla="*/ 1 h 136"/>
                  <a:gd name="T14" fmla="*/ 71 w 132"/>
                  <a:gd name="T15" fmla="*/ 25 h 136"/>
                  <a:gd name="T16" fmla="*/ 76 w 132"/>
                  <a:gd name="T17" fmla="*/ 26 h 136"/>
                  <a:gd name="T18" fmla="*/ 76 w 132"/>
                  <a:gd name="T19" fmla="*/ 24 h 136"/>
                  <a:gd name="T20" fmla="*/ 76 w 132"/>
                  <a:gd name="T21" fmla="*/ 24 h 136"/>
                  <a:gd name="T22" fmla="*/ 82 w 132"/>
                  <a:gd name="T23" fmla="*/ 17 h 136"/>
                  <a:gd name="T24" fmla="*/ 92 w 132"/>
                  <a:gd name="T25" fmla="*/ 12 h 136"/>
                  <a:gd name="T26" fmla="*/ 104 w 132"/>
                  <a:gd name="T27" fmla="*/ 32 h 136"/>
                  <a:gd name="T28" fmla="*/ 107 w 132"/>
                  <a:gd name="T29" fmla="*/ 34 h 136"/>
                  <a:gd name="T30" fmla="*/ 107 w 132"/>
                  <a:gd name="T31" fmla="*/ 34 h 136"/>
                  <a:gd name="T32" fmla="*/ 109 w 132"/>
                  <a:gd name="T33" fmla="*/ 33 h 136"/>
                  <a:gd name="T34" fmla="*/ 123 w 132"/>
                  <a:gd name="T35" fmla="*/ 29 h 136"/>
                  <a:gd name="T36" fmla="*/ 130 w 132"/>
                  <a:gd name="T37" fmla="*/ 41 h 136"/>
                  <a:gd name="T38" fmla="*/ 127 w 132"/>
                  <a:gd name="T39" fmla="*/ 66 h 136"/>
                  <a:gd name="T40" fmla="*/ 115 w 132"/>
                  <a:gd name="T41" fmla="*/ 87 h 136"/>
                  <a:gd name="T42" fmla="*/ 115 w 132"/>
                  <a:gd name="T43" fmla="*/ 87 h 136"/>
                  <a:gd name="T44" fmla="*/ 67 w 132"/>
                  <a:gd name="T45" fmla="*/ 12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2" h="136">
                    <a:moveTo>
                      <a:pt x="67" y="125"/>
                    </a:moveTo>
                    <a:cubicBezTo>
                      <a:pt x="51" y="131"/>
                      <a:pt x="31" y="136"/>
                      <a:pt x="15" y="125"/>
                    </a:cubicBezTo>
                    <a:cubicBezTo>
                      <a:pt x="3" y="116"/>
                      <a:pt x="0" y="99"/>
                      <a:pt x="0" y="85"/>
                    </a:cubicBezTo>
                    <a:cubicBezTo>
                      <a:pt x="0" y="67"/>
                      <a:pt x="8" y="53"/>
                      <a:pt x="16" y="37"/>
                    </a:cubicBezTo>
                    <a:cubicBezTo>
                      <a:pt x="16" y="37"/>
                      <a:pt x="16" y="36"/>
                      <a:pt x="16" y="36"/>
                    </a:cubicBezTo>
                    <a:cubicBezTo>
                      <a:pt x="23" y="28"/>
                      <a:pt x="31" y="20"/>
                      <a:pt x="39" y="13"/>
                    </a:cubicBezTo>
                    <a:cubicBezTo>
                      <a:pt x="46" y="8"/>
                      <a:pt x="53" y="3"/>
                      <a:pt x="61" y="1"/>
                    </a:cubicBezTo>
                    <a:cubicBezTo>
                      <a:pt x="73" y="0"/>
                      <a:pt x="72" y="18"/>
                      <a:pt x="71" y="25"/>
                    </a:cubicBezTo>
                    <a:cubicBezTo>
                      <a:pt x="71" y="28"/>
                      <a:pt x="76" y="28"/>
                      <a:pt x="76" y="26"/>
                    </a:cubicBezTo>
                    <a:cubicBezTo>
                      <a:pt x="76" y="25"/>
                      <a:pt x="76" y="24"/>
                      <a:pt x="76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9" y="22"/>
                      <a:pt x="80" y="19"/>
                      <a:pt x="82" y="17"/>
                    </a:cubicBezTo>
                    <a:cubicBezTo>
                      <a:pt x="85" y="14"/>
                      <a:pt x="89" y="13"/>
                      <a:pt x="92" y="12"/>
                    </a:cubicBezTo>
                    <a:cubicBezTo>
                      <a:pt x="104" y="10"/>
                      <a:pt x="105" y="24"/>
                      <a:pt x="104" y="32"/>
                    </a:cubicBezTo>
                    <a:cubicBezTo>
                      <a:pt x="104" y="33"/>
                      <a:pt x="105" y="34"/>
                      <a:pt x="107" y="34"/>
                    </a:cubicBezTo>
                    <a:cubicBezTo>
                      <a:pt x="107" y="34"/>
                      <a:pt x="107" y="34"/>
                      <a:pt x="107" y="34"/>
                    </a:cubicBezTo>
                    <a:cubicBezTo>
                      <a:pt x="108" y="34"/>
                      <a:pt x="109" y="33"/>
                      <a:pt x="109" y="33"/>
                    </a:cubicBezTo>
                    <a:cubicBezTo>
                      <a:pt x="113" y="29"/>
                      <a:pt x="118" y="25"/>
                      <a:pt x="123" y="29"/>
                    </a:cubicBezTo>
                    <a:cubicBezTo>
                      <a:pt x="127" y="32"/>
                      <a:pt x="128" y="37"/>
                      <a:pt x="130" y="41"/>
                    </a:cubicBezTo>
                    <a:cubicBezTo>
                      <a:pt x="132" y="49"/>
                      <a:pt x="130" y="58"/>
                      <a:pt x="127" y="66"/>
                    </a:cubicBezTo>
                    <a:cubicBezTo>
                      <a:pt x="124" y="73"/>
                      <a:pt x="119" y="80"/>
                      <a:pt x="115" y="87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103" y="106"/>
                      <a:pt x="89" y="117"/>
                      <a:pt x="67" y="125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14"/>
              <p:cNvSpPr/>
              <p:nvPr/>
            </p:nvSpPr>
            <p:spPr bwMode="auto">
              <a:xfrm>
                <a:off x="344517" y="-250538"/>
                <a:ext cx="750888" cy="585788"/>
              </a:xfrm>
              <a:custGeom>
                <a:avLst/>
                <a:gdLst>
                  <a:gd name="T0" fmla="*/ 267 w 274"/>
                  <a:gd name="T1" fmla="*/ 142 h 213"/>
                  <a:gd name="T2" fmla="*/ 236 w 274"/>
                  <a:gd name="T3" fmla="*/ 131 h 213"/>
                  <a:gd name="T4" fmla="*/ 233 w 274"/>
                  <a:gd name="T5" fmla="*/ 99 h 213"/>
                  <a:gd name="T6" fmla="*/ 210 w 274"/>
                  <a:gd name="T7" fmla="*/ 92 h 213"/>
                  <a:gd name="T8" fmla="*/ 200 w 274"/>
                  <a:gd name="T9" fmla="*/ 52 h 213"/>
                  <a:gd name="T10" fmla="*/ 166 w 274"/>
                  <a:gd name="T11" fmla="*/ 52 h 213"/>
                  <a:gd name="T12" fmla="*/ 162 w 274"/>
                  <a:gd name="T13" fmla="*/ 19 h 213"/>
                  <a:gd name="T14" fmla="*/ 111 w 274"/>
                  <a:gd name="T15" fmla="*/ 36 h 213"/>
                  <a:gd name="T16" fmla="*/ 56 w 274"/>
                  <a:gd name="T17" fmla="*/ 26 h 213"/>
                  <a:gd name="T18" fmla="*/ 26 w 274"/>
                  <a:gd name="T19" fmla="*/ 19 h 213"/>
                  <a:gd name="T20" fmla="*/ 0 w 274"/>
                  <a:gd name="T21" fmla="*/ 75 h 213"/>
                  <a:gd name="T22" fmla="*/ 25 w 274"/>
                  <a:gd name="T23" fmla="*/ 139 h 213"/>
                  <a:gd name="T24" fmla="*/ 79 w 274"/>
                  <a:gd name="T25" fmla="*/ 182 h 213"/>
                  <a:gd name="T26" fmla="*/ 79 w 274"/>
                  <a:gd name="T27" fmla="*/ 183 h 213"/>
                  <a:gd name="T28" fmla="*/ 143 w 274"/>
                  <a:gd name="T29" fmla="*/ 204 h 213"/>
                  <a:gd name="T30" fmla="*/ 221 w 274"/>
                  <a:gd name="T31" fmla="*/ 209 h 213"/>
                  <a:gd name="T32" fmla="*/ 269 w 274"/>
                  <a:gd name="T33" fmla="*/ 176 h 213"/>
                  <a:gd name="T34" fmla="*/ 267 w 274"/>
                  <a:gd name="T35" fmla="*/ 14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4" h="213">
                    <a:moveTo>
                      <a:pt x="267" y="142"/>
                    </a:moveTo>
                    <a:cubicBezTo>
                      <a:pt x="260" y="132"/>
                      <a:pt x="248" y="130"/>
                      <a:pt x="236" y="131"/>
                    </a:cubicBezTo>
                    <a:cubicBezTo>
                      <a:pt x="242" y="122"/>
                      <a:pt x="237" y="107"/>
                      <a:pt x="233" y="99"/>
                    </a:cubicBezTo>
                    <a:cubicBezTo>
                      <a:pt x="228" y="90"/>
                      <a:pt x="219" y="88"/>
                      <a:pt x="210" y="92"/>
                    </a:cubicBezTo>
                    <a:cubicBezTo>
                      <a:pt x="213" y="78"/>
                      <a:pt x="210" y="63"/>
                      <a:pt x="200" y="52"/>
                    </a:cubicBezTo>
                    <a:cubicBezTo>
                      <a:pt x="191" y="42"/>
                      <a:pt x="176" y="44"/>
                      <a:pt x="166" y="52"/>
                    </a:cubicBezTo>
                    <a:cubicBezTo>
                      <a:pt x="171" y="41"/>
                      <a:pt x="173" y="27"/>
                      <a:pt x="162" y="19"/>
                    </a:cubicBezTo>
                    <a:cubicBezTo>
                      <a:pt x="144" y="6"/>
                      <a:pt x="123" y="23"/>
                      <a:pt x="111" y="36"/>
                    </a:cubicBezTo>
                    <a:cubicBezTo>
                      <a:pt x="102" y="12"/>
                      <a:pt x="69" y="0"/>
                      <a:pt x="56" y="26"/>
                    </a:cubicBezTo>
                    <a:cubicBezTo>
                      <a:pt x="51" y="14"/>
                      <a:pt x="39" y="12"/>
                      <a:pt x="26" y="19"/>
                    </a:cubicBezTo>
                    <a:cubicBezTo>
                      <a:pt x="7" y="29"/>
                      <a:pt x="0" y="54"/>
                      <a:pt x="0" y="75"/>
                    </a:cubicBezTo>
                    <a:cubicBezTo>
                      <a:pt x="0" y="97"/>
                      <a:pt x="11" y="121"/>
                      <a:pt x="25" y="139"/>
                    </a:cubicBezTo>
                    <a:cubicBezTo>
                      <a:pt x="38" y="158"/>
                      <a:pt x="58" y="172"/>
                      <a:pt x="79" y="182"/>
                    </a:cubicBezTo>
                    <a:cubicBezTo>
                      <a:pt x="79" y="182"/>
                      <a:pt x="79" y="183"/>
                      <a:pt x="79" y="183"/>
                    </a:cubicBezTo>
                    <a:cubicBezTo>
                      <a:pt x="97" y="195"/>
                      <a:pt x="122" y="200"/>
                      <a:pt x="143" y="204"/>
                    </a:cubicBezTo>
                    <a:cubicBezTo>
                      <a:pt x="168" y="210"/>
                      <a:pt x="195" y="213"/>
                      <a:pt x="221" y="209"/>
                    </a:cubicBezTo>
                    <a:cubicBezTo>
                      <a:pt x="242" y="206"/>
                      <a:pt x="261" y="196"/>
                      <a:pt x="269" y="176"/>
                    </a:cubicBezTo>
                    <a:cubicBezTo>
                      <a:pt x="273" y="166"/>
                      <a:pt x="274" y="151"/>
                      <a:pt x="267" y="142"/>
                    </a:cubicBez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15"/>
              <p:cNvSpPr/>
              <p:nvPr/>
            </p:nvSpPr>
            <p:spPr bwMode="auto">
              <a:xfrm>
                <a:off x="358804" y="-112425"/>
                <a:ext cx="657225" cy="444500"/>
              </a:xfrm>
              <a:custGeom>
                <a:avLst/>
                <a:gdLst>
                  <a:gd name="T0" fmla="*/ 214 w 240"/>
                  <a:gd name="T1" fmla="*/ 117 h 162"/>
                  <a:gd name="T2" fmla="*/ 214 w 240"/>
                  <a:gd name="T3" fmla="*/ 93 h 162"/>
                  <a:gd name="T4" fmla="*/ 187 w 240"/>
                  <a:gd name="T5" fmla="*/ 91 h 162"/>
                  <a:gd name="T6" fmla="*/ 164 w 240"/>
                  <a:gd name="T7" fmla="*/ 52 h 162"/>
                  <a:gd name="T8" fmla="*/ 156 w 240"/>
                  <a:gd name="T9" fmla="*/ 27 h 162"/>
                  <a:gd name="T10" fmla="*/ 127 w 240"/>
                  <a:gd name="T11" fmla="*/ 33 h 162"/>
                  <a:gd name="T12" fmla="*/ 86 w 240"/>
                  <a:gd name="T13" fmla="*/ 19 h 162"/>
                  <a:gd name="T14" fmla="*/ 65 w 240"/>
                  <a:gd name="T15" fmla="*/ 2 h 162"/>
                  <a:gd name="T16" fmla="*/ 46 w 240"/>
                  <a:gd name="T17" fmla="*/ 15 h 162"/>
                  <a:gd name="T18" fmla="*/ 46 w 240"/>
                  <a:gd name="T19" fmla="*/ 15 h 162"/>
                  <a:gd name="T20" fmla="*/ 10 w 240"/>
                  <a:gd name="T21" fmla="*/ 9 h 162"/>
                  <a:gd name="T22" fmla="*/ 2 w 240"/>
                  <a:gd name="T23" fmla="*/ 47 h 162"/>
                  <a:gd name="T24" fmla="*/ 24 w 240"/>
                  <a:gd name="T25" fmla="*/ 96 h 162"/>
                  <a:gd name="T26" fmla="*/ 68 w 240"/>
                  <a:gd name="T27" fmla="*/ 134 h 162"/>
                  <a:gd name="T28" fmla="*/ 69 w 240"/>
                  <a:gd name="T29" fmla="*/ 133 h 162"/>
                  <a:gd name="T30" fmla="*/ 92 w 240"/>
                  <a:gd name="T31" fmla="*/ 143 h 162"/>
                  <a:gd name="T32" fmla="*/ 132 w 240"/>
                  <a:gd name="T33" fmla="*/ 155 h 162"/>
                  <a:gd name="T34" fmla="*/ 197 w 240"/>
                  <a:gd name="T35" fmla="*/ 160 h 162"/>
                  <a:gd name="T36" fmla="*/ 238 w 240"/>
                  <a:gd name="T37" fmla="*/ 134 h 162"/>
                  <a:gd name="T38" fmla="*/ 214 w 240"/>
                  <a:gd name="T39" fmla="*/ 117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40" h="162">
                    <a:moveTo>
                      <a:pt x="214" y="117"/>
                    </a:moveTo>
                    <a:cubicBezTo>
                      <a:pt x="219" y="109"/>
                      <a:pt x="221" y="100"/>
                      <a:pt x="214" y="93"/>
                    </a:cubicBezTo>
                    <a:cubicBezTo>
                      <a:pt x="207" y="87"/>
                      <a:pt x="196" y="88"/>
                      <a:pt x="187" y="91"/>
                    </a:cubicBezTo>
                    <a:cubicBezTo>
                      <a:pt x="195" y="71"/>
                      <a:pt x="185" y="39"/>
                      <a:pt x="164" y="52"/>
                    </a:cubicBezTo>
                    <a:cubicBezTo>
                      <a:pt x="167" y="43"/>
                      <a:pt x="167" y="32"/>
                      <a:pt x="156" y="27"/>
                    </a:cubicBezTo>
                    <a:cubicBezTo>
                      <a:pt x="147" y="22"/>
                      <a:pt x="135" y="26"/>
                      <a:pt x="127" y="33"/>
                    </a:cubicBezTo>
                    <a:cubicBezTo>
                      <a:pt x="127" y="9"/>
                      <a:pt x="101" y="5"/>
                      <a:pt x="86" y="19"/>
                    </a:cubicBezTo>
                    <a:cubicBezTo>
                      <a:pt x="82" y="10"/>
                      <a:pt x="75" y="3"/>
                      <a:pt x="65" y="2"/>
                    </a:cubicBezTo>
                    <a:cubicBezTo>
                      <a:pt x="56" y="0"/>
                      <a:pt x="47" y="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36" y="7"/>
                      <a:pt x="22" y="0"/>
                      <a:pt x="10" y="9"/>
                    </a:cubicBezTo>
                    <a:cubicBezTo>
                      <a:pt x="0" y="17"/>
                      <a:pt x="0" y="35"/>
                      <a:pt x="2" y="47"/>
                    </a:cubicBezTo>
                    <a:cubicBezTo>
                      <a:pt x="4" y="65"/>
                      <a:pt x="13" y="82"/>
                      <a:pt x="24" y="96"/>
                    </a:cubicBezTo>
                    <a:cubicBezTo>
                      <a:pt x="35" y="111"/>
                      <a:pt x="50" y="128"/>
                      <a:pt x="68" y="134"/>
                    </a:cubicBezTo>
                    <a:cubicBezTo>
                      <a:pt x="69" y="134"/>
                      <a:pt x="69" y="134"/>
                      <a:pt x="69" y="133"/>
                    </a:cubicBezTo>
                    <a:cubicBezTo>
                      <a:pt x="75" y="138"/>
                      <a:pt x="86" y="141"/>
                      <a:pt x="92" y="143"/>
                    </a:cubicBezTo>
                    <a:cubicBezTo>
                      <a:pt x="105" y="148"/>
                      <a:pt x="119" y="152"/>
                      <a:pt x="132" y="155"/>
                    </a:cubicBezTo>
                    <a:cubicBezTo>
                      <a:pt x="153" y="159"/>
                      <a:pt x="175" y="162"/>
                      <a:pt x="197" y="160"/>
                    </a:cubicBezTo>
                    <a:cubicBezTo>
                      <a:pt x="213" y="158"/>
                      <a:pt x="235" y="152"/>
                      <a:pt x="238" y="134"/>
                    </a:cubicBezTo>
                    <a:cubicBezTo>
                      <a:pt x="240" y="120"/>
                      <a:pt x="225" y="115"/>
                      <a:pt x="214" y="117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16"/>
              <p:cNvSpPr/>
              <p:nvPr/>
            </p:nvSpPr>
            <p:spPr bwMode="auto">
              <a:xfrm>
                <a:off x="422304" y="-10825"/>
                <a:ext cx="452438" cy="327025"/>
              </a:xfrm>
              <a:custGeom>
                <a:avLst/>
                <a:gdLst>
                  <a:gd name="T0" fmla="*/ 160 w 165"/>
                  <a:gd name="T1" fmla="*/ 91 h 119"/>
                  <a:gd name="T2" fmla="*/ 140 w 165"/>
                  <a:gd name="T3" fmla="*/ 86 h 119"/>
                  <a:gd name="T4" fmla="*/ 124 w 165"/>
                  <a:gd name="T5" fmla="*/ 66 h 119"/>
                  <a:gd name="T6" fmla="*/ 102 w 165"/>
                  <a:gd name="T7" fmla="*/ 44 h 119"/>
                  <a:gd name="T8" fmla="*/ 66 w 165"/>
                  <a:gd name="T9" fmla="*/ 29 h 119"/>
                  <a:gd name="T10" fmla="*/ 38 w 165"/>
                  <a:gd name="T11" fmla="*/ 16 h 119"/>
                  <a:gd name="T12" fmla="*/ 14 w 165"/>
                  <a:gd name="T13" fmla="*/ 2 h 119"/>
                  <a:gd name="T14" fmla="*/ 1 w 165"/>
                  <a:gd name="T15" fmla="*/ 23 h 119"/>
                  <a:gd name="T16" fmla="*/ 47 w 165"/>
                  <a:gd name="T17" fmla="*/ 96 h 119"/>
                  <a:gd name="T18" fmla="*/ 48 w 165"/>
                  <a:gd name="T19" fmla="*/ 98 h 119"/>
                  <a:gd name="T20" fmla="*/ 147 w 165"/>
                  <a:gd name="T21" fmla="*/ 110 h 119"/>
                  <a:gd name="T22" fmla="*/ 160 w 165"/>
                  <a:gd name="T23" fmla="*/ 9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5" h="119">
                    <a:moveTo>
                      <a:pt x="160" y="91"/>
                    </a:moveTo>
                    <a:cubicBezTo>
                      <a:pt x="155" y="85"/>
                      <a:pt x="147" y="84"/>
                      <a:pt x="140" y="86"/>
                    </a:cubicBezTo>
                    <a:cubicBezTo>
                      <a:pt x="147" y="75"/>
                      <a:pt x="136" y="63"/>
                      <a:pt x="124" y="66"/>
                    </a:cubicBezTo>
                    <a:cubicBezTo>
                      <a:pt x="131" y="55"/>
                      <a:pt x="117" y="38"/>
                      <a:pt x="102" y="44"/>
                    </a:cubicBezTo>
                    <a:cubicBezTo>
                      <a:pt x="107" y="23"/>
                      <a:pt x="82" y="16"/>
                      <a:pt x="66" y="29"/>
                    </a:cubicBezTo>
                    <a:cubicBezTo>
                      <a:pt x="61" y="16"/>
                      <a:pt x="47" y="1"/>
                      <a:pt x="38" y="16"/>
                    </a:cubicBezTo>
                    <a:cubicBezTo>
                      <a:pt x="32" y="9"/>
                      <a:pt x="23" y="0"/>
                      <a:pt x="14" y="2"/>
                    </a:cubicBezTo>
                    <a:cubicBezTo>
                      <a:pt x="3" y="4"/>
                      <a:pt x="0" y="13"/>
                      <a:pt x="1" y="23"/>
                    </a:cubicBezTo>
                    <a:cubicBezTo>
                      <a:pt x="2" y="53"/>
                      <a:pt x="25" y="77"/>
                      <a:pt x="47" y="96"/>
                    </a:cubicBezTo>
                    <a:cubicBezTo>
                      <a:pt x="46" y="97"/>
                      <a:pt x="46" y="98"/>
                      <a:pt x="48" y="98"/>
                    </a:cubicBezTo>
                    <a:cubicBezTo>
                      <a:pt x="79" y="107"/>
                      <a:pt x="114" y="119"/>
                      <a:pt x="147" y="110"/>
                    </a:cubicBezTo>
                    <a:cubicBezTo>
                      <a:pt x="153" y="108"/>
                      <a:pt x="165" y="99"/>
                      <a:pt x="160" y="91"/>
                    </a:cubicBezTo>
                    <a:close/>
                  </a:path>
                </a:pathLst>
              </a:custGeom>
              <a:solidFill>
                <a:srgbClr val="FF9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17"/>
              <p:cNvSpPr/>
              <p:nvPr/>
            </p:nvSpPr>
            <p:spPr bwMode="auto">
              <a:xfrm>
                <a:off x="287367" y="79662"/>
                <a:ext cx="441325" cy="387350"/>
              </a:xfrm>
              <a:custGeom>
                <a:avLst/>
                <a:gdLst>
                  <a:gd name="T0" fmla="*/ 157 w 161"/>
                  <a:gd name="T1" fmla="*/ 50 h 141"/>
                  <a:gd name="T2" fmla="*/ 141 w 161"/>
                  <a:gd name="T3" fmla="*/ 46 h 141"/>
                  <a:gd name="T4" fmla="*/ 135 w 161"/>
                  <a:gd name="T5" fmla="*/ 31 h 141"/>
                  <a:gd name="T6" fmla="*/ 119 w 161"/>
                  <a:gd name="T7" fmla="*/ 32 h 141"/>
                  <a:gd name="T8" fmla="*/ 110 w 161"/>
                  <a:gd name="T9" fmla="*/ 16 h 141"/>
                  <a:gd name="T10" fmla="*/ 95 w 161"/>
                  <a:gd name="T11" fmla="*/ 18 h 141"/>
                  <a:gd name="T12" fmla="*/ 95 w 161"/>
                  <a:gd name="T13" fmla="*/ 17 h 141"/>
                  <a:gd name="T14" fmla="*/ 64 w 161"/>
                  <a:gd name="T15" fmla="*/ 8 h 141"/>
                  <a:gd name="T16" fmla="*/ 63 w 161"/>
                  <a:gd name="T17" fmla="*/ 9 h 141"/>
                  <a:gd name="T18" fmla="*/ 94 w 161"/>
                  <a:gd name="T19" fmla="*/ 63 h 141"/>
                  <a:gd name="T20" fmla="*/ 13 w 161"/>
                  <a:gd name="T21" fmla="*/ 129 h 141"/>
                  <a:gd name="T22" fmla="*/ 0 w 161"/>
                  <a:gd name="T23" fmla="*/ 138 h 141"/>
                  <a:gd name="T24" fmla="*/ 3 w 161"/>
                  <a:gd name="T25" fmla="*/ 141 h 141"/>
                  <a:gd name="T26" fmla="*/ 26 w 161"/>
                  <a:gd name="T27" fmla="*/ 125 h 141"/>
                  <a:gd name="T28" fmla="*/ 96 w 161"/>
                  <a:gd name="T29" fmla="*/ 65 h 141"/>
                  <a:gd name="T30" fmla="*/ 157 w 161"/>
                  <a:gd name="T31" fmla="*/ 65 h 141"/>
                  <a:gd name="T32" fmla="*/ 157 w 161"/>
                  <a:gd name="T33" fmla="*/ 5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" h="141">
                    <a:moveTo>
                      <a:pt x="157" y="50"/>
                    </a:moveTo>
                    <a:cubicBezTo>
                      <a:pt x="153" y="46"/>
                      <a:pt x="147" y="45"/>
                      <a:pt x="141" y="46"/>
                    </a:cubicBezTo>
                    <a:cubicBezTo>
                      <a:pt x="142" y="41"/>
                      <a:pt x="140" y="34"/>
                      <a:pt x="135" y="31"/>
                    </a:cubicBezTo>
                    <a:cubicBezTo>
                      <a:pt x="131" y="28"/>
                      <a:pt x="124" y="29"/>
                      <a:pt x="119" y="32"/>
                    </a:cubicBezTo>
                    <a:cubicBezTo>
                      <a:pt x="119" y="26"/>
                      <a:pt x="115" y="19"/>
                      <a:pt x="110" y="16"/>
                    </a:cubicBezTo>
                    <a:cubicBezTo>
                      <a:pt x="105" y="12"/>
                      <a:pt x="99" y="13"/>
                      <a:pt x="95" y="18"/>
                    </a:cubicBezTo>
                    <a:cubicBezTo>
                      <a:pt x="95" y="18"/>
                      <a:pt x="95" y="17"/>
                      <a:pt x="95" y="17"/>
                    </a:cubicBezTo>
                    <a:cubicBezTo>
                      <a:pt x="89" y="8"/>
                      <a:pt x="74" y="0"/>
                      <a:pt x="64" y="8"/>
                    </a:cubicBezTo>
                    <a:cubicBezTo>
                      <a:pt x="63" y="8"/>
                      <a:pt x="63" y="8"/>
                      <a:pt x="63" y="9"/>
                    </a:cubicBezTo>
                    <a:cubicBezTo>
                      <a:pt x="59" y="30"/>
                      <a:pt x="78" y="51"/>
                      <a:pt x="94" y="63"/>
                    </a:cubicBezTo>
                    <a:cubicBezTo>
                      <a:pt x="72" y="92"/>
                      <a:pt x="42" y="110"/>
                      <a:pt x="13" y="129"/>
                    </a:cubicBezTo>
                    <a:cubicBezTo>
                      <a:pt x="9" y="132"/>
                      <a:pt x="5" y="135"/>
                      <a:pt x="0" y="138"/>
                    </a:cubicBezTo>
                    <a:cubicBezTo>
                      <a:pt x="1" y="140"/>
                      <a:pt x="2" y="141"/>
                      <a:pt x="3" y="141"/>
                    </a:cubicBezTo>
                    <a:cubicBezTo>
                      <a:pt x="10" y="136"/>
                      <a:pt x="18" y="130"/>
                      <a:pt x="26" y="125"/>
                    </a:cubicBezTo>
                    <a:cubicBezTo>
                      <a:pt x="51" y="109"/>
                      <a:pt x="81" y="92"/>
                      <a:pt x="96" y="65"/>
                    </a:cubicBezTo>
                    <a:cubicBezTo>
                      <a:pt x="112" y="72"/>
                      <a:pt x="145" y="85"/>
                      <a:pt x="157" y="65"/>
                    </a:cubicBezTo>
                    <a:cubicBezTo>
                      <a:pt x="160" y="61"/>
                      <a:pt x="161" y="54"/>
                      <a:pt x="157" y="50"/>
                    </a:cubicBezTo>
                    <a:close/>
                  </a:path>
                </a:pathLst>
              </a:custGeom>
              <a:solidFill>
                <a:srgbClr val="F6C1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18"/>
              <p:cNvSpPr/>
              <p:nvPr/>
            </p:nvSpPr>
            <p:spPr bwMode="auto">
              <a:xfrm>
                <a:off x="150842" y="470187"/>
                <a:ext cx="227013" cy="528638"/>
              </a:xfrm>
              <a:custGeom>
                <a:avLst/>
                <a:gdLst>
                  <a:gd name="T0" fmla="*/ 49 w 83"/>
                  <a:gd name="T1" fmla="*/ 152 h 192"/>
                  <a:gd name="T2" fmla="*/ 50 w 83"/>
                  <a:gd name="T3" fmla="*/ 113 h 192"/>
                  <a:gd name="T4" fmla="*/ 45 w 83"/>
                  <a:gd name="T5" fmla="*/ 65 h 192"/>
                  <a:gd name="T6" fmla="*/ 1 w 83"/>
                  <a:gd name="T7" fmla="*/ 0 h 192"/>
                  <a:gd name="T8" fmla="*/ 0 w 83"/>
                  <a:gd name="T9" fmla="*/ 1 h 192"/>
                  <a:gd name="T10" fmla="*/ 42 w 83"/>
                  <a:gd name="T11" fmla="*/ 71 h 192"/>
                  <a:gd name="T12" fmla="*/ 46 w 83"/>
                  <a:gd name="T13" fmla="*/ 116 h 192"/>
                  <a:gd name="T14" fmla="*/ 45 w 83"/>
                  <a:gd name="T15" fmla="*/ 153 h 192"/>
                  <a:gd name="T16" fmla="*/ 18 w 83"/>
                  <a:gd name="T17" fmla="*/ 181 h 192"/>
                  <a:gd name="T18" fmla="*/ 21 w 83"/>
                  <a:gd name="T19" fmla="*/ 184 h 192"/>
                  <a:gd name="T20" fmla="*/ 34 w 83"/>
                  <a:gd name="T21" fmla="*/ 177 h 192"/>
                  <a:gd name="T22" fmla="*/ 41 w 83"/>
                  <a:gd name="T23" fmla="*/ 187 h 192"/>
                  <a:gd name="T24" fmla="*/ 45 w 83"/>
                  <a:gd name="T25" fmla="*/ 187 h 192"/>
                  <a:gd name="T26" fmla="*/ 49 w 83"/>
                  <a:gd name="T27" fmla="*/ 181 h 192"/>
                  <a:gd name="T28" fmla="*/ 54 w 83"/>
                  <a:gd name="T29" fmla="*/ 187 h 192"/>
                  <a:gd name="T30" fmla="*/ 58 w 83"/>
                  <a:gd name="T31" fmla="*/ 187 h 192"/>
                  <a:gd name="T32" fmla="*/ 61 w 83"/>
                  <a:gd name="T33" fmla="*/ 180 h 192"/>
                  <a:gd name="T34" fmla="*/ 78 w 83"/>
                  <a:gd name="T35" fmla="*/ 182 h 192"/>
                  <a:gd name="T36" fmla="*/ 49 w 83"/>
                  <a:gd name="T37" fmla="*/ 15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3" h="192">
                    <a:moveTo>
                      <a:pt x="49" y="152"/>
                    </a:moveTo>
                    <a:cubicBezTo>
                      <a:pt x="52" y="140"/>
                      <a:pt x="51" y="126"/>
                      <a:pt x="50" y="113"/>
                    </a:cubicBezTo>
                    <a:cubicBezTo>
                      <a:pt x="50" y="97"/>
                      <a:pt x="48" y="81"/>
                      <a:pt x="45" y="65"/>
                    </a:cubicBezTo>
                    <a:cubicBezTo>
                      <a:pt x="40" y="40"/>
                      <a:pt x="28" y="8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7" y="16"/>
                      <a:pt x="37" y="43"/>
                      <a:pt x="42" y="71"/>
                    </a:cubicBezTo>
                    <a:cubicBezTo>
                      <a:pt x="45" y="86"/>
                      <a:pt x="46" y="101"/>
                      <a:pt x="46" y="116"/>
                    </a:cubicBezTo>
                    <a:cubicBezTo>
                      <a:pt x="46" y="128"/>
                      <a:pt x="44" y="141"/>
                      <a:pt x="45" y="153"/>
                    </a:cubicBezTo>
                    <a:cubicBezTo>
                      <a:pt x="31" y="157"/>
                      <a:pt x="21" y="168"/>
                      <a:pt x="18" y="181"/>
                    </a:cubicBezTo>
                    <a:cubicBezTo>
                      <a:pt x="17" y="183"/>
                      <a:pt x="19" y="185"/>
                      <a:pt x="21" y="184"/>
                    </a:cubicBezTo>
                    <a:cubicBezTo>
                      <a:pt x="25" y="181"/>
                      <a:pt x="30" y="180"/>
                      <a:pt x="34" y="177"/>
                    </a:cubicBezTo>
                    <a:cubicBezTo>
                      <a:pt x="36" y="181"/>
                      <a:pt x="40" y="183"/>
                      <a:pt x="41" y="187"/>
                    </a:cubicBezTo>
                    <a:cubicBezTo>
                      <a:pt x="42" y="189"/>
                      <a:pt x="44" y="188"/>
                      <a:pt x="45" y="187"/>
                    </a:cubicBezTo>
                    <a:cubicBezTo>
                      <a:pt x="46" y="185"/>
                      <a:pt x="48" y="183"/>
                      <a:pt x="49" y="181"/>
                    </a:cubicBezTo>
                    <a:cubicBezTo>
                      <a:pt x="51" y="183"/>
                      <a:pt x="52" y="185"/>
                      <a:pt x="54" y="187"/>
                    </a:cubicBezTo>
                    <a:cubicBezTo>
                      <a:pt x="55" y="189"/>
                      <a:pt x="57" y="189"/>
                      <a:pt x="58" y="187"/>
                    </a:cubicBezTo>
                    <a:cubicBezTo>
                      <a:pt x="59" y="185"/>
                      <a:pt x="60" y="182"/>
                      <a:pt x="61" y="180"/>
                    </a:cubicBezTo>
                    <a:cubicBezTo>
                      <a:pt x="65" y="186"/>
                      <a:pt x="75" y="192"/>
                      <a:pt x="78" y="182"/>
                    </a:cubicBezTo>
                    <a:cubicBezTo>
                      <a:pt x="83" y="166"/>
                      <a:pt x="60" y="155"/>
                      <a:pt x="49" y="15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19"/>
              <p:cNvSpPr/>
              <p:nvPr/>
            </p:nvSpPr>
            <p:spPr bwMode="auto">
              <a:xfrm>
                <a:off x="446117" y="443200"/>
                <a:ext cx="241300" cy="485775"/>
              </a:xfrm>
              <a:custGeom>
                <a:avLst/>
                <a:gdLst>
                  <a:gd name="T0" fmla="*/ 60 w 88"/>
                  <a:gd name="T1" fmla="*/ 136 h 177"/>
                  <a:gd name="T2" fmla="*/ 59 w 88"/>
                  <a:gd name="T3" fmla="*/ 136 h 177"/>
                  <a:gd name="T4" fmla="*/ 56 w 88"/>
                  <a:gd name="T5" fmla="*/ 102 h 177"/>
                  <a:gd name="T6" fmla="*/ 48 w 88"/>
                  <a:gd name="T7" fmla="*/ 57 h 177"/>
                  <a:gd name="T8" fmla="*/ 1 w 88"/>
                  <a:gd name="T9" fmla="*/ 0 h 177"/>
                  <a:gd name="T10" fmla="*/ 1 w 88"/>
                  <a:gd name="T11" fmla="*/ 2 h 177"/>
                  <a:gd name="T12" fmla="*/ 47 w 88"/>
                  <a:gd name="T13" fmla="*/ 65 h 177"/>
                  <a:gd name="T14" fmla="*/ 53 w 88"/>
                  <a:gd name="T15" fmla="*/ 107 h 177"/>
                  <a:gd name="T16" fmla="*/ 55 w 88"/>
                  <a:gd name="T17" fmla="*/ 136 h 177"/>
                  <a:gd name="T18" fmla="*/ 53 w 88"/>
                  <a:gd name="T19" fmla="*/ 168 h 177"/>
                  <a:gd name="T20" fmla="*/ 59 w 88"/>
                  <a:gd name="T21" fmla="*/ 177 h 177"/>
                  <a:gd name="T22" fmla="*/ 72 w 88"/>
                  <a:gd name="T23" fmla="*/ 174 h 177"/>
                  <a:gd name="T24" fmla="*/ 60 w 88"/>
                  <a:gd name="T25" fmla="*/ 136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" h="177">
                    <a:moveTo>
                      <a:pt x="60" y="136"/>
                    </a:moveTo>
                    <a:cubicBezTo>
                      <a:pt x="59" y="136"/>
                      <a:pt x="59" y="136"/>
                      <a:pt x="59" y="136"/>
                    </a:cubicBezTo>
                    <a:cubicBezTo>
                      <a:pt x="59" y="125"/>
                      <a:pt x="57" y="113"/>
                      <a:pt x="56" y="102"/>
                    </a:cubicBezTo>
                    <a:cubicBezTo>
                      <a:pt x="55" y="87"/>
                      <a:pt x="52" y="72"/>
                      <a:pt x="48" y="57"/>
                    </a:cubicBezTo>
                    <a:cubicBezTo>
                      <a:pt x="42" y="32"/>
                      <a:pt x="28" y="7"/>
                      <a:pt x="1" y="0"/>
                    </a:cubicBezTo>
                    <a:cubicBezTo>
                      <a:pt x="0" y="0"/>
                      <a:pt x="0" y="2"/>
                      <a:pt x="1" y="2"/>
                    </a:cubicBezTo>
                    <a:cubicBezTo>
                      <a:pt x="28" y="13"/>
                      <a:pt x="40" y="38"/>
                      <a:pt x="47" y="65"/>
                    </a:cubicBezTo>
                    <a:cubicBezTo>
                      <a:pt x="50" y="79"/>
                      <a:pt x="52" y="93"/>
                      <a:pt x="53" y="107"/>
                    </a:cubicBezTo>
                    <a:cubicBezTo>
                      <a:pt x="54" y="116"/>
                      <a:pt x="53" y="127"/>
                      <a:pt x="55" y="136"/>
                    </a:cubicBezTo>
                    <a:cubicBezTo>
                      <a:pt x="52" y="147"/>
                      <a:pt x="50" y="158"/>
                      <a:pt x="53" y="168"/>
                    </a:cubicBezTo>
                    <a:cubicBezTo>
                      <a:pt x="54" y="170"/>
                      <a:pt x="56" y="176"/>
                      <a:pt x="59" y="177"/>
                    </a:cubicBezTo>
                    <a:cubicBezTo>
                      <a:pt x="64" y="177"/>
                      <a:pt x="68" y="176"/>
                      <a:pt x="72" y="174"/>
                    </a:cubicBezTo>
                    <a:cubicBezTo>
                      <a:pt x="88" y="167"/>
                      <a:pt x="66" y="142"/>
                      <a:pt x="60" y="136"/>
                    </a:cubicBezTo>
                    <a:close/>
                  </a:path>
                </a:pathLst>
              </a:custGeom>
              <a:solidFill>
                <a:srgbClr val="1986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20"/>
              <p:cNvSpPr/>
              <p:nvPr/>
            </p:nvSpPr>
            <p:spPr bwMode="auto">
              <a:xfrm>
                <a:off x="408017" y="519400"/>
                <a:ext cx="166688" cy="382588"/>
              </a:xfrm>
              <a:custGeom>
                <a:avLst/>
                <a:gdLst>
                  <a:gd name="T0" fmla="*/ 48 w 61"/>
                  <a:gd name="T1" fmla="*/ 3 h 139"/>
                  <a:gd name="T2" fmla="*/ 49 w 61"/>
                  <a:gd name="T3" fmla="*/ 1 h 139"/>
                  <a:gd name="T4" fmla="*/ 48 w 61"/>
                  <a:gd name="T5" fmla="*/ 1 h 139"/>
                  <a:gd name="T6" fmla="*/ 47 w 61"/>
                  <a:gd name="T7" fmla="*/ 3 h 139"/>
                  <a:gd name="T8" fmla="*/ 47 w 61"/>
                  <a:gd name="T9" fmla="*/ 3 h 139"/>
                  <a:gd name="T10" fmla="*/ 4 w 61"/>
                  <a:gd name="T11" fmla="*/ 138 h 139"/>
                  <a:gd name="T12" fmla="*/ 6 w 61"/>
                  <a:gd name="T13" fmla="*/ 139 h 139"/>
                  <a:gd name="T14" fmla="*/ 7 w 61"/>
                  <a:gd name="T15" fmla="*/ 139 h 139"/>
                  <a:gd name="T16" fmla="*/ 50 w 61"/>
                  <a:gd name="T17" fmla="*/ 79 h 139"/>
                  <a:gd name="T18" fmla="*/ 48 w 61"/>
                  <a:gd name="T19" fmla="*/ 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139">
                    <a:moveTo>
                      <a:pt x="48" y="3"/>
                    </a:moveTo>
                    <a:cubicBezTo>
                      <a:pt x="49" y="2"/>
                      <a:pt x="49" y="2"/>
                      <a:pt x="49" y="1"/>
                    </a:cubicBezTo>
                    <a:cubicBezTo>
                      <a:pt x="49" y="1"/>
                      <a:pt x="49" y="0"/>
                      <a:pt x="48" y="1"/>
                    </a:cubicBezTo>
                    <a:cubicBezTo>
                      <a:pt x="48" y="1"/>
                      <a:pt x="48" y="2"/>
                      <a:pt x="47" y="3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22" y="43"/>
                      <a:pt x="0" y="89"/>
                      <a:pt x="4" y="138"/>
                    </a:cubicBezTo>
                    <a:cubicBezTo>
                      <a:pt x="4" y="139"/>
                      <a:pt x="5" y="139"/>
                      <a:pt x="6" y="139"/>
                    </a:cubicBezTo>
                    <a:cubicBezTo>
                      <a:pt x="6" y="139"/>
                      <a:pt x="7" y="139"/>
                      <a:pt x="7" y="139"/>
                    </a:cubicBezTo>
                    <a:cubicBezTo>
                      <a:pt x="29" y="126"/>
                      <a:pt x="42" y="102"/>
                      <a:pt x="50" y="79"/>
                    </a:cubicBezTo>
                    <a:cubicBezTo>
                      <a:pt x="58" y="55"/>
                      <a:pt x="61" y="26"/>
                      <a:pt x="48" y="3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1"/>
              <p:cNvSpPr/>
              <p:nvPr/>
            </p:nvSpPr>
            <p:spPr bwMode="auto">
              <a:xfrm>
                <a:off x="773142" y="474950"/>
                <a:ext cx="112713" cy="400050"/>
              </a:xfrm>
              <a:custGeom>
                <a:avLst/>
                <a:gdLst>
                  <a:gd name="T0" fmla="*/ 36 w 41"/>
                  <a:gd name="T1" fmla="*/ 61 h 145"/>
                  <a:gd name="T2" fmla="*/ 1 w 41"/>
                  <a:gd name="T3" fmla="*/ 0 h 145"/>
                  <a:gd name="T4" fmla="*/ 0 w 41"/>
                  <a:gd name="T5" fmla="*/ 0 h 145"/>
                  <a:gd name="T6" fmla="*/ 34 w 41"/>
                  <a:gd name="T7" fmla="*/ 68 h 145"/>
                  <a:gd name="T8" fmla="*/ 37 w 41"/>
                  <a:gd name="T9" fmla="*/ 143 h 145"/>
                  <a:gd name="T10" fmla="*/ 40 w 41"/>
                  <a:gd name="T11" fmla="*/ 143 h 145"/>
                  <a:gd name="T12" fmla="*/ 36 w 41"/>
                  <a:gd name="T13" fmla="*/ 6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45">
                    <a:moveTo>
                      <a:pt x="36" y="61"/>
                    </a:moveTo>
                    <a:cubicBezTo>
                      <a:pt x="32" y="39"/>
                      <a:pt x="24" y="9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16"/>
                      <a:pt x="30" y="42"/>
                      <a:pt x="34" y="68"/>
                    </a:cubicBezTo>
                    <a:cubicBezTo>
                      <a:pt x="38" y="92"/>
                      <a:pt x="38" y="118"/>
                      <a:pt x="37" y="143"/>
                    </a:cubicBezTo>
                    <a:cubicBezTo>
                      <a:pt x="37" y="145"/>
                      <a:pt x="40" y="145"/>
                      <a:pt x="40" y="143"/>
                    </a:cubicBezTo>
                    <a:cubicBezTo>
                      <a:pt x="41" y="116"/>
                      <a:pt x="41" y="88"/>
                      <a:pt x="36" y="6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2"/>
              <p:cNvSpPr/>
              <p:nvPr/>
            </p:nvSpPr>
            <p:spPr bwMode="auto">
              <a:xfrm>
                <a:off x="765204" y="852775"/>
                <a:ext cx="223838" cy="219075"/>
              </a:xfrm>
              <a:custGeom>
                <a:avLst/>
                <a:gdLst>
                  <a:gd name="T0" fmla="*/ 44 w 82"/>
                  <a:gd name="T1" fmla="*/ 2 h 80"/>
                  <a:gd name="T2" fmla="*/ 43 w 82"/>
                  <a:gd name="T3" fmla="*/ 1 h 80"/>
                  <a:gd name="T4" fmla="*/ 40 w 82"/>
                  <a:gd name="T5" fmla="*/ 3 h 80"/>
                  <a:gd name="T6" fmla="*/ 0 w 82"/>
                  <a:gd name="T7" fmla="*/ 55 h 80"/>
                  <a:gd name="T8" fmla="*/ 7 w 82"/>
                  <a:gd name="T9" fmla="*/ 68 h 80"/>
                  <a:gd name="T10" fmla="*/ 22 w 82"/>
                  <a:gd name="T11" fmla="*/ 59 h 80"/>
                  <a:gd name="T12" fmla="*/ 29 w 82"/>
                  <a:gd name="T13" fmla="*/ 79 h 80"/>
                  <a:gd name="T14" fmla="*/ 31 w 82"/>
                  <a:gd name="T15" fmla="*/ 79 h 80"/>
                  <a:gd name="T16" fmla="*/ 45 w 82"/>
                  <a:gd name="T17" fmla="*/ 63 h 80"/>
                  <a:gd name="T18" fmla="*/ 56 w 82"/>
                  <a:gd name="T19" fmla="*/ 76 h 80"/>
                  <a:gd name="T20" fmla="*/ 70 w 82"/>
                  <a:gd name="T21" fmla="*/ 66 h 80"/>
                  <a:gd name="T22" fmla="*/ 44 w 82"/>
                  <a:gd name="T23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80">
                    <a:moveTo>
                      <a:pt x="44" y="2"/>
                    </a:moveTo>
                    <a:cubicBezTo>
                      <a:pt x="44" y="1"/>
                      <a:pt x="43" y="0"/>
                      <a:pt x="43" y="1"/>
                    </a:cubicBezTo>
                    <a:cubicBezTo>
                      <a:pt x="41" y="0"/>
                      <a:pt x="40" y="1"/>
                      <a:pt x="40" y="3"/>
                    </a:cubicBezTo>
                    <a:cubicBezTo>
                      <a:pt x="22" y="15"/>
                      <a:pt x="2" y="32"/>
                      <a:pt x="0" y="55"/>
                    </a:cubicBezTo>
                    <a:cubicBezTo>
                      <a:pt x="0" y="60"/>
                      <a:pt x="2" y="66"/>
                      <a:pt x="7" y="68"/>
                    </a:cubicBezTo>
                    <a:cubicBezTo>
                      <a:pt x="13" y="70"/>
                      <a:pt x="18" y="64"/>
                      <a:pt x="22" y="59"/>
                    </a:cubicBezTo>
                    <a:cubicBezTo>
                      <a:pt x="22" y="67"/>
                      <a:pt x="24" y="73"/>
                      <a:pt x="29" y="79"/>
                    </a:cubicBezTo>
                    <a:cubicBezTo>
                      <a:pt x="29" y="80"/>
                      <a:pt x="31" y="80"/>
                      <a:pt x="31" y="79"/>
                    </a:cubicBezTo>
                    <a:cubicBezTo>
                      <a:pt x="37" y="75"/>
                      <a:pt x="42" y="69"/>
                      <a:pt x="45" y="63"/>
                    </a:cubicBezTo>
                    <a:cubicBezTo>
                      <a:pt x="47" y="69"/>
                      <a:pt x="50" y="74"/>
                      <a:pt x="56" y="76"/>
                    </a:cubicBezTo>
                    <a:cubicBezTo>
                      <a:pt x="62" y="77"/>
                      <a:pt x="68" y="71"/>
                      <a:pt x="70" y="66"/>
                    </a:cubicBezTo>
                    <a:cubicBezTo>
                      <a:pt x="82" y="42"/>
                      <a:pt x="60" y="16"/>
                      <a:pt x="44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4"/>
              <p:cNvSpPr/>
              <p:nvPr/>
            </p:nvSpPr>
            <p:spPr bwMode="auto">
              <a:xfrm>
                <a:off x="-33308" y="470187"/>
                <a:ext cx="173038" cy="382588"/>
              </a:xfrm>
              <a:custGeom>
                <a:avLst/>
                <a:gdLst>
                  <a:gd name="T0" fmla="*/ 61 w 63"/>
                  <a:gd name="T1" fmla="*/ 135 h 139"/>
                  <a:gd name="T2" fmla="*/ 3 w 63"/>
                  <a:gd name="T3" fmla="*/ 6 h 139"/>
                  <a:gd name="T4" fmla="*/ 3 w 63"/>
                  <a:gd name="T5" fmla="*/ 7 h 139"/>
                  <a:gd name="T6" fmla="*/ 2 w 63"/>
                  <a:gd name="T7" fmla="*/ 8 h 139"/>
                  <a:gd name="T8" fmla="*/ 58 w 63"/>
                  <a:gd name="T9" fmla="*/ 137 h 139"/>
                  <a:gd name="T10" fmla="*/ 58 w 63"/>
                  <a:gd name="T11" fmla="*/ 137 h 139"/>
                  <a:gd name="T12" fmla="*/ 61 w 63"/>
                  <a:gd name="T13" fmla="*/ 137 h 139"/>
                  <a:gd name="T14" fmla="*/ 61 w 63"/>
                  <a:gd name="T15" fmla="*/ 136 h 139"/>
                  <a:gd name="T16" fmla="*/ 61 w 63"/>
                  <a:gd name="T17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139">
                    <a:moveTo>
                      <a:pt x="61" y="135"/>
                    </a:moveTo>
                    <a:cubicBezTo>
                      <a:pt x="63" y="96"/>
                      <a:pt x="62" y="0"/>
                      <a:pt x="3" y="6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0" y="56"/>
                      <a:pt x="22" y="104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9"/>
                      <a:pt x="61" y="139"/>
                      <a:pt x="61" y="137"/>
                    </a:cubicBezTo>
                    <a:cubicBezTo>
                      <a:pt x="61" y="137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5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25"/>
              <p:cNvSpPr/>
              <p:nvPr/>
            </p:nvSpPr>
            <p:spPr bwMode="auto">
              <a:xfrm>
                <a:off x="920779" y="41562"/>
                <a:ext cx="954088" cy="541338"/>
              </a:xfrm>
              <a:custGeom>
                <a:avLst/>
                <a:gdLst>
                  <a:gd name="T0" fmla="*/ 323 w 348"/>
                  <a:gd name="T1" fmla="*/ 51 h 197"/>
                  <a:gd name="T2" fmla="*/ 323 w 348"/>
                  <a:gd name="T3" fmla="*/ 52 h 197"/>
                  <a:gd name="T4" fmla="*/ 289 w 348"/>
                  <a:gd name="T5" fmla="*/ 55 h 197"/>
                  <a:gd name="T6" fmla="*/ 327 w 348"/>
                  <a:gd name="T7" fmla="*/ 27 h 197"/>
                  <a:gd name="T8" fmla="*/ 318 w 348"/>
                  <a:gd name="T9" fmla="*/ 5 h 197"/>
                  <a:gd name="T10" fmla="*/ 314 w 348"/>
                  <a:gd name="T11" fmla="*/ 15 h 197"/>
                  <a:gd name="T12" fmla="*/ 257 w 348"/>
                  <a:gd name="T13" fmla="*/ 71 h 197"/>
                  <a:gd name="T14" fmla="*/ 276 w 348"/>
                  <a:gd name="T15" fmla="*/ 25 h 197"/>
                  <a:gd name="T16" fmla="*/ 249 w 348"/>
                  <a:gd name="T17" fmla="*/ 25 h 197"/>
                  <a:gd name="T18" fmla="*/ 261 w 348"/>
                  <a:gd name="T19" fmla="*/ 36 h 197"/>
                  <a:gd name="T20" fmla="*/ 255 w 348"/>
                  <a:gd name="T21" fmla="*/ 73 h 197"/>
                  <a:gd name="T22" fmla="*/ 178 w 348"/>
                  <a:gd name="T23" fmla="*/ 117 h 197"/>
                  <a:gd name="T24" fmla="*/ 218 w 348"/>
                  <a:gd name="T25" fmla="*/ 64 h 197"/>
                  <a:gd name="T26" fmla="*/ 200 w 348"/>
                  <a:gd name="T27" fmla="*/ 44 h 197"/>
                  <a:gd name="T28" fmla="*/ 200 w 348"/>
                  <a:gd name="T29" fmla="*/ 61 h 197"/>
                  <a:gd name="T30" fmla="*/ 175 w 348"/>
                  <a:gd name="T31" fmla="*/ 118 h 197"/>
                  <a:gd name="T32" fmla="*/ 95 w 348"/>
                  <a:gd name="T33" fmla="*/ 152 h 197"/>
                  <a:gd name="T34" fmla="*/ 156 w 348"/>
                  <a:gd name="T35" fmla="*/ 103 h 197"/>
                  <a:gd name="T36" fmla="*/ 136 w 348"/>
                  <a:gd name="T37" fmla="*/ 87 h 197"/>
                  <a:gd name="T38" fmla="*/ 134 w 348"/>
                  <a:gd name="T39" fmla="*/ 102 h 197"/>
                  <a:gd name="T40" fmla="*/ 50 w 348"/>
                  <a:gd name="T41" fmla="*/ 168 h 197"/>
                  <a:gd name="T42" fmla="*/ 38 w 348"/>
                  <a:gd name="T43" fmla="*/ 154 h 197"/>
                  <a:gd name="T44" fmla="*/ 61 w 348"/>
                  <a:gd name="T45" fmla="*/ 134 h 197"/>
                  <a:gd name="T46" fmla="*/ 43 w 348"/>
                  <a:gd name="T47" fmla="*/ 115 h 197"/>
                  <a:gd name="T48" fmla="*/ 46 w 348"/>
                  <a:gd name="T49" fmla="*/ 134 h 197"/>
                  <a:gd name="T50" fmla="*/ 0 w 348"/>
                  <a:gd name="T51" fmla="*/ 181 h 197"/>
                  <a:gd name="T52" fmla="*/ 44 w 348"/>
                  <a:gd name="T53" fmla="*/ 174 h 197"/>
                  <a:gd name="T54" fmla="*/ 104 w 348"/>
                  <a:gd name="T55" fmla="*/ 181 h 197"/>
                  <a:gd name="T56" fmla="*/ 121 w 348"/>
                  <a:gd name="T57" fmla="*/ 196 h 197"/>
                  <a:gd name="T58" fmla="*/ 112 w 348"/>
                  <a:gd name="T59" fmla="*/ 169 h 197"/>
                  <a:gd name="T60" fmla="*/ 106 w 348"/>
                  <a:gd name="T61" fmla="*/ 177 h 197"/>
                  <a:gd name="T62" fmla="*/ 58 w 348"/>
                  <a:gd name="T63" fmla="*/ 170 h 197"/>
                  <a:gd name="T64" fmla="*/ 143 w 348"/>
                  <a:gd name="T65" fmla="*/ 138 h 197"/>
                  <a:gd name="T66" fmla="*/ 188 w 348"/>
                  <a:gd name="T67" fmla="*/ 170 h 197"/>
                  <a:gd name="T68" fmla="*/ 203 w 348"/>
                  <a:gd name="T69" fmla="*/ 179 h 197"/>
                  <a:gd name="T70" fmla="*/ 198 w 348"/>
                  <a:gd name="T71" fmla="*/ 154 h 197"/>
                  <a:gd name="T72" fmla="*/ 145 w 348"/>
                  <a:gd name="T73" fmla="*/ 137 h 197"/>
                  <a:gd name="T74" fmla="*/ 221 w 348"/>
                  <a:gd name="T75" fmla="*/ 100 h 197"/>
                  <a:gd name="T76" fmla="*/ 256 w 348"/>
                  <a:gd name="T77" fmla="*/ 123 h 197"/>
                  <a:gd name="T78" fmla="*/ 277 w 348"/>
                  <a:gd name="T79" fmla="*/ 113 h 197"/>
                  <a:gd name="T80" fmla="*/ 267 w 348"/>
                  <a:gd name="T81" fmla="*/ 107 h 197"/>
                  <a:gd name="T82" fmla="*/ 262 w 348"/>
                  <a:gd name="T83" fmla="*/ 108 h 197"/>
                  <a:gd name="T84" fmla="*/ 259 w 348"/>
                  <a:gd name="T85" fmla="*/ 111 h 197"/>
                  <a:gd name="T86" fmla="*/ 288 w 348"/>
                  <a:gd name="T87" fmla="*/ 57 h 197"/>
                  <a:gd name="T88" fmla="*/ 324 w 348"/>
                  <a:gd name="T89" fmla="*/ 57 h 197"/>
                  <a:gd name="T90" fmla="*/ 347 w 348"/>
                  <a:gd name="T91" fmla="*/ 5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8" h="197">
                    <a:moveTo>
                      <a:pt x="336" y="40"/>
                    </a:moveTo>
                    <a:cubicBezTo>
                      <a:pt x="330" y="41"/>
                      <a:pt x="325" y="46"/>
                      <a:pt x="323" y="51"/>
                    </a:cubicBezTo>
                    <a:cubicBezTo>
                      <a:pt x="323" y="51"/>
                      <a:pt x="323" y="51"/>
                      <a:pt x="323" y="52"/>
                    </a:cubicBezTo>
                    <a:cubicBezTo>
                      <a:pt x="323" y="52"/>
                      <a:pt x="323" y="52"/>
                      <a:pt x="323" y="52"/>
                    </a:cubicBezTo>
                    <a:cubicBezTo>
                      <a:pt x="323" y="53"/>
                      <a:pt x="322" y="54"/>
                      <a:pt x="322" y="54"/>
                    </a:cubicBezTo>
                    <a:cubicBezTo>
                      <a:pt x="311" y="54"/>
                      <a:pt x="300" y="54"/>
                      <a:pt x="289" y="55"/>
                    </a:cubicBezTo>
                    <a:cubicBezTo>
                      <a:pt x="300" y="46"/>
                      <a:pt x="310" y="37"/>
                      <a:pt x="319" y="26"/>
                    </a:cubicBezTo>
                    <a:cubicBezTo>
                      <a:pt x="321" y="28"/>
                      <a:pt x="324" y="28"/>
                      <a:pt x="327" y="27"/>
                    </a:cubicBezTo>
                    <a:cubicBezTo>
                      <a:pt x="333" y="25"/>
                      <a:pt x="338" y="19"/>
                      <a:pt x="336" y="12"/>
                    </a:cubicBezTo>
                    <a:cubicBezTo>
                      <a:pt x="335" y="5"/>
                      <a:pt x="324" y="0"/>
                      <a:pt x="318" y="5"/>
                    </a:cubicBezTo>
                    <a:cubicBezTo>
                      <a:pt x="316" y="7"/>
                      <a:pt x="314" y="10"/>
                      <a:pt x="315" y="14"/>
                    </a:cubicBezTo>
                    <a:cubicBezTo>
                      <a:pt x="314" y="14"/>
                      <a:pt x="314" y="14"/>
                      <a:pt x="314" y="15"/>
                    </a:cubicBezTo>
                    <a:cubicBezTo>
                      <a:pt x="314" y="18"/>
                      <a:pt x="315" y="21"/>
                      <a:pt x="317" y="24"/>
                    </a:cubicBezTo>
                    <a:cubicBezTo>
                      <a:pt x="298" y="41"/>
                      <a:pt x="278" y="57"/>
                      <a:pt x="257" y="71"/>
                    </a:cubicBezTo>
                    <a:cubicBezTo>
                      <a:pt x="261" y="60"/>
                      <a:pt x="263" y="48"/>
                      <a:pt x="264" y="36"/>
                    </a:cubicBezTo>
                    <a:cubicBezTo>
                      <a:pt x="270" y="36"/>
                      <a:pt x="275" y="31"/>
                      <a:pt x="276" y="25"/>
                    </a:cubicBezTo>
                    <a:cubicBezTo>
                      <a:pt x="277" y="18"/>
                      <a:pt x="272" y="13"/>
                      <a:pt x="266" y="12"/>
                    </a:cubicBezTo>
                    <a:cubicBezTo>
                      <a:pt x="259" y="11"/>
                      <a:pt x="247" y="16"/>
                      <a:pt x="249" y="25"/>
                    </a:cubicBezTo>
                    <a:cubicBezTo>
                      <a:pt x="250" y="30"/>
                      <a:pt x="255" y="34"/>
                      <a:pt x="260" y="35"/>
                    </a:cubicBezTo>
                    <a:cubicBezTo>
                      <a:pt x="260" y="35"/>
                      <a:pt x="260" y="36"/>
                      <a:pt x="261" y="36"/>
                    </a:cubicBezTo>
                    <a:cubicBezTo>
                      <a:pt x="261" y="36"/>
                      <a:pt x="261" y="36"/>
                      <a:pt x="261" y="36"/>
                    </a:cubicBezTo>
                    <a:cubicBezTo>
                      <a:pt x="260" y="49"/>
                      <a:pt x="257" y="61"/>
                      <a:pt x="255" y="73"/>
                    </a:cubicBezTo>
                    <a:cubicBezTo>
                      <a:pt x="231" y="89"/>
                      <a:pt x="206" y="104"/>
                      <a:pt x="179" y="117"/>
                    </a:cubicBezTo>
                    <a:cubicBezTo>
                      <a:pt x="178" y="117"/>
                      <a:pt x="178" y="117"/>
                      <a:pt x="178" y="117"/>
                    </a:cubicBezTo>
                    <a:cubicBezTo>
                      <a:pt x="185" y="99"/>
                      <a:pt x="195" y="83"/>
                      <a:pt x="205" y="67"/>
                    </a:cubicBezTo>
                    <a:cubicBezTo>
                      <a:pt x="209" y="69"/>
                      <a:pt x="215" y="69"/>
                      <a:pt x="218" y="64"/>
                    </a:cubicBezTo>
                    <a:cubicBezTo>
                      <a:pt x="223" y="59"/>
                      <a:pt x="225" y="49"/>
                      <a:pt x="221" y="43"/>
                    </a:cubicBezTo>
                    <a:cubicBezTo>
                      <a:pt x="216" y="36"/>
                      <a:pt x="205" y="37"/>
                      <a:pt x="200" y="44"/>
                    </a:cubicBezTo>
                    <a:cubicBezTo>
                      <a:pt x="197" y="48"/>
                      <a:pt x="197" y="55"/>
                      <a:pt x="200" y="60"/>
                    </a:cubicBezTo>
                    <a:cubicBezTo>
                      <a:pt x="200" y="60"/>
                      <a:pt x="200" y="60"/>
                      <a:pt x="200" y="61"/>
                    </a:cubicBezTo>
                    <a:cubicBezTo>
                      <a:pt x="201" y="63"/>
                      <a:pt x="202" y="64"/>
                      <a:pt x="203" y="65"/>
                    </a:cubicBezTo>
                    <a:cubicBezTo>
                      <a:pt x="193" y="82"/>
                      <a:pt x="181" y="99"/>
                      <a:pt x="175" y="118"/>
                    </a:cubicBezTo>
                    <a:cubicBezTo>
                      <a:pt x="150" y="130"/>
                      <a:pt x="125" y="141"/>
                      <a:pt x="99" y="151"/>
                    </a:cubicBezTo>
                    <a:cubicBezTo>
                      <a:pt x="97" y="151"/>
                      <a:pt x="96" y="152"/>
                      <a:pt x="95" y="152"/>
                    </a:cubicBezTo>
                    <a:cubicBezTo>
                      <a:pt x="107" y="134"/>
                      <a:pt x="121" y="119"/>
                      <a:pt x="135" y="104"/>
                    </a:cubicBezTo>
                    <a:cubicBezTo>
                      <a:pt x="141" y="109"/>
                      <a:pt x="151" y="109"/>
                      <a:pt x="156" y="103"/>
                    </a:cubicBezTo>
                    <a:cubicBezTo>
                      <a:pt x="160" y="98"/>
                      <a:pt x="160" y="89"/>
                      <a:pt x="156" y="84"/>
                    </a:cubicBezTo>
                    <a:cubicBezTo>
                      <a:pt x="151" y="77"/>
                      <a:pt x="141" y="81"/>
                      <a:pt x="136" y="87"/>
                    </a:cubicBezTo>
                    <a:cubicBezTo>
                      <a:pt x="136" y="87"/>
                      <a:pt x="136" y="87"/>
                      <a:pt x="136" y="88"/>
                    </a:cubicBezTo>
                    <a:cubicBezTo>
                      <a:pt x="133" y="92"/>
                      <a:pt x="131" y="97"/>
                      <a:pt x="134" y="102"/>
                    </a:cubicBezTo>
                    <a:cubicBezTo>
                      <a:pt x="117" y="116"/>
                      <a:pt x="103" y="133"/>
                      <a:pt x="93" y="153"/>
                    </a:cubicBezTo>
                    <a:cubicBezTo>
                      <a:pt x="79" y="158"/>
                      <a:pt x="65" y="163"/>
                      <a:pt x="50" y="168"/>
                    </a:cubicBezTo>
                    <a:cubicBezTo>
                      <a:pt x="43" y="170"/>
                      <a:pt x="36" y="171"/>
                      <a:pt x="29" y="173"/>
                    </a:cubicBezTo>
                    <a:cubicBezTo>
                      <a:pt x="32" y="167"/>
                      <a:pt x="35" y="160"/>
                      <a:pt x="38" y="154"/>
                    </a:cubicBezTo>
                    <a:cubicBezTo>
                      <a:pt x="42" y="148"/>
                      <a:pt x="45" y="142"/>
                      <a:pt x="49" y="136"/>
                    </a:cubicBezTo>
                    <a:cubicBezTo>
                      <a:pt x="53" y="138"/>
                      <a:pt x="57" y="137"/>
                      <a:pt x="61" y="134"/>
                    </a:cubicBezTo>
                    <a:cubicBezTo>
                      <a:pt x="67" y="130"/>
                      <a:pt x="69" y="120"/>
                      <a:pt x="64" y="114"/>
                    </a:cubicBezTo>
                    <a:cubicBezTo>
                      <a:pt x="58" y="107"/>
                      <a:pt x="48" y="107"/>
                      <a:pt x="43" y="115"/>
                    </a:cubicBezTo>
                    <a:cubicBezTo>
                      <a:pt x="40" y="119"/>
                      <a:pt x="40" y="127"/>
                      <a:pt x="44" y="130"/>
                    </a:cubicBezTo>
                    <a:cubicBezTo>
                      <a:pt x="44" y="132"/>
                      <a:pt x="45" y="133"/>
                      <a:pt x="46" y="134"/>
                    </a:cubicBezTo>
                    <a:cubicBezTo>
                      <a:pt x="37" y="145"/>
                      <a:pt x="31" y="160"/>
                      <a:pt x="26" y="174"/>
                    </a:cubicBezTo>
                    <a:cubicBezTo>
                      <a:pt x="17" y="175"/>
                      <a:pt x="8" y="177"/>
                      <a:pt x="0" y="181"/>
                    </a:cubicBezTo>
                    <a:cubicBezTo>
                      <a:pt x="0" y="181"/>
                      <a:pt x="0" y="181"/>
                      <a:pt x="0" y="182"/>
                    </a:cubicBezTo>
                    <a:cubicBezTo>
                      <a:pt x="14" y="183"/>
                      <a:pt x="30" y="178"/>
                      <a:pt x="44" y="174"/>
                    </a:cubicBezTo>
                    <a:cubicBezTo>
                      <a:pt x="47" y="173"/>
                      <a:pt x="51" y="172"/>
                      <a:pt x="55" y="171"/>
                    </a:cubicBezTo>
                    <a:cubicBezTo>
                      <a:pt x="70" y="177"/>
                      <a:pt x="88" y="181"/>
                      <a:pt x="104" y="181"/>
                    </a:cubicBezTo>
                    <a:cubicBezTo>
                      <a:pt x="104" y="182"/>
                      <a:pt x="104" y="183"/>
                      <a:pt x="104" y="185"/>
                    </a:cubicBezTo>
                    <a:cubicBezTo>
                      <a:pt x="104" y="194"/>
                      <a:pt x="113" y="197"/>
                      <a:pt x="121" y="196"/>
                    </a:cubicBezTo>
                    <a:cubicBezTo>
                      <a:pt x="128" y="195"/>
                      <a:pt x="132" y="189"/>
                      <a:pt x="131" y="181"/>
                    </a:cubicBezTo>
                    <a:cubicBezTo>
                      <a:pt x="129" y="174"/>
                      <a:pt x="120" y="166"/>
                      <a:pt x="112" y="169"/>
                    </a:cubicBezTo>
                    <a:cubicBezTo>
                      <a:pt x="112" y="169"/>
                      <a:pt x="111" y="170"/>
                      <a:pt x="112" y="171"/>
                    </a:cubicBezTo>
                    <a:cubicBezTo>
                      <a:pt x="109" y="172"/>
                      <a:pt x="107" y="174"/>
                      <a:pt x="106" y="177"/>
                    </a:cubicBezTo>
                    <a:cubicBezTo>
                      <a:pt x="98" y="176"/>
                      <a:pt x="90" y="176"/>
                      <a:pt x="82" y="175"/>
                    </a:cubicBezTo>
                    <a:cubicBezTo>
                      <a:pt x="74" y="174"/>
                      <a:pt x="66" y="172"/>
                      <a:pt x="58" y="170"/>
                    </a:cubicBezTo>
                    <a:cubicBezTo>
                      <a:pt x="71" y="166"/>
                      <a:pt x="83" y="161"/>
                      <a:pt x="96" y="157"/>
                    </a:cubicBezTo>
                    <a:cubicBezTo>
                      <a:pt x="112" y="151"/>
                      <a:pt x="128" y="145"/>
                      <a:pt x="143" y="138"/>
                    </a:cubicBezTo>
                    <a:cubicBezTo>
                      <a:pt x="157" y="148"/>
                      <a:pt x="171" y="157"/>
                      <a:pt x="188" y="162"/>
                    </a:cubicBezTo>
                    <a:cubicBezTo>
                      <a:pt x="187" y="165"/>
                      <a:pt x="187" y="167"/>
                      <a:pt x="188" y="170"/>
                    </a:cubicBezTo>
                    <a:cubicBezTo>
                      <a:pt x="188" y="170"/>
                      <a:pt x="188" y="171"/>
                      <a:pt x="189" y="171"/>
                    </a:cubicBezTo>
                    <a:cubicBezTo>
                      <a:pt x="191" y="176"/>
                      <a:pt x="197" y="180"/>
                      <a:pt x="203" y="179"/>
                    </a:cubicBezTo>
                    <a:cubicBezTo>
                      <a:pt x="211" y="178"/>
                      <a:pt x="219" y="170"/>
                      <a:pt x="216" y="161"/>
                    </a:cubicBezTo>
                    <a:cubicBezTo>
                      <a:pt x="213" y="155"/>
                      <a:pt x="204" y="153"/>
                      <a:pt x="198" y="154"/>
                    </a:cubicBezTo>
                    <a:cubicBezTo>
                      <a:pt x="194" y="154"/>
                      <a:pt x="191" y="156"/>
                      <a:pt x="189" y="159"/>
                    </a:cubicBezTo>
                    <a:cubicBezTo>
                      <a:pt x="173" y="154"/>
                      <a:pt x="159" y="146"/>
                      <a:pt x="145" y="137"/>
                    </a:cubicBezTo>
                    <a:cubicBezTo>
                      <a:pt x="155" y="133"/>
                      <a:pt x="165" y="128"/>
                      <a:pt x="175" y="123"/>
                    </a:cubicBezTo>
                    <a:cubicBezTo>
                      <a:pt x="190" y="116"/>
                      <a:pt x="206" y="109"/>
                      <a:pt x="221" y="100"/>
                    </a:cubicBezTo>
                    <a:cubicBezTo>
                      <a:pt x="231" y="108"/>
                      <a:pt x="244" y="112"/>
                      <a:pt x="257" y="114"/>
                    </a:cubicBezTo>
                    <a:cubicBezTo>
                      <a:pt x="256" y="117"/>
                      <a:pt x="255" y="120"/>
                      <a:pt x="256" y="123"/>
                    </a:cubicBezTo>
                    <a:cubicBezTo>
                      <a:pt x="258" y="130"/>
                      <a:pt x="269" y="134"/>
                      <a:pt x="275" y="129"/>
                    </a:cubicBezTo>
                    <a:cubicBezTo>
                      <a:pt x="279" y="125"/>
                      <a:pt x="280" y="118"/>
                      <a:pt x="277" y="113"/>
                    </a:cubicBezTo>
                    <a:cubicBezTo>
                      <a:pt x="275" y="109"/>
                      <a:pt x="271" y="107"/>
                      <a:pt x="266" y="107"/>
                    </a:cubicBezTo>
                    <a:cubicBezTo>
                      <a:pt x="266" y="107"/>
                      <a:pt x="267" y="107"/>
                      <a:pt x="267" y="107"/>
                    </a:cubicBezTo>
                    <a:cubicBezTo>
                      <a:pt x="267" y="107"/>
                      <a:pt x="267" y="106"/>
                      <a:pt x="266" y="107"/>
                    </a:cubicBezTo>
                    <a:cubicBezTo>
                      <a:pt x="265" y="107"/>
                      <a:pt x="264" y="108"/>
                      <a:pt x="262" y="108"/>
                    </a:cubicBezTo>
                    <a:cubicBezTo>
                      <a:pt x="261" y="109"/>
                      <a:pt x="260" y="109"/>
                      <a:pt x="259" y="110"/>
                    </a:cubicBezTo>
                    <a:cubicBezTo>
                      <a:pt x="259" y="110"/>
                      <a:pt x="259" y="111"/>
                      <a:pt x="259" y="111"/>
                    </a:cubicBezTo>
                    <a:cubicBezTo>
                      <a:pt x="246" y="108"/>
                      <a:pt x="235" y="105"/>
                      <a:pt x="223" y="99"/>
                    </a:cubicBezTo>
                    <a:cubicBezTo>
                      <a:pt x="246" y="87"/>
                      <a:pt x="268" y="73"/>
                      <a:pt x="288" y="57"/>
                    </a:cubicBezTo>
                    <a:cubicBezTo>
                      <a:pt x="300" y="57"/>
                      <a:pt x="312" y="58"/>
                      <a:pt x="324" y="57"/>
                    </a:cubicBezTo>
                    <a:cubicBezTo>
                      <a:pt x="324" y="57"/>
                      <a:pt x="324" y="57"/>
                      <a:pt x="324" y="57"/>
                    </a:cubicBezTo>
                    <a:cubicBezTo>
                      <a:pt x="326" y="61"/>
                      <a:pt x="330" y="64"/>
                      <a:pt x="334" y="65"/>
                    </a:cubicBezTo>
                    <a:cubicBezTo>
                      <a:pt x="340" y="65"/>
                      <a:pt x="346" y="62"/>
                      <a:pt x="347" y="55"/>
                    </a:cubicBezTo>
                    <a:cubicBezTo>
                      <a:pt x="348" y="48"/>
                      <a:pt x="344" y="39"/>
                      <a:pt x="336" y="40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26"/>
              <p:cNvSpPr/>
              <p:nvPr/>
            </p:nvSpPr>
            <p:spPr bwMode="auto">
              <a:xfrm>
                <a:off x="1192242" y="286037"/>
                <a:ext cx="1027113" cy="657225"/>
              </a:xfrm>
              <a:custGeom>
                <a:avLst/>
                <a:gdLst>
                  <a:gd name="T0" fmla="*/ 372 w 375"/>
                  <a:gd name="T1" fmla="*/ 33 h 239"/>
                  <a:gd name="T2" fmla="*/ 331 w 375"/>
                  <a:gd name="T3" fmla="*/ 50 h 239"/>
                  <a:gd name="T4" fmla="*/ 291 w 375"/>
                  <a:gd name="T5" fmla="*/ 64 h 239"/>
                  <a:gd name="T6" fmla="*/ 235 w 375"/>
                  <a:gd name="T7" fmla="*/ 113 h 239"/>
                  <a:gd name="T8" fmla="*/ 211 w 375"/>
                  <a:gd name="T9" fmla="*/ 121 h 239"/>
                  <a:gd name="T10" fmla="*/ 137 w 375"/>
                  <a:gd name="T11" fmla="*/ 138 h 239"/>
                  <a:gd name="T12" fmla="*/ 162 w 375"/>
                  <a:gd name="T13" fmla="*/ 117 h 239"/>
                  <a:gd name="T14" fmla="*/ 171 w 375"/>
                  <a:gd name="T15" fmla="*/ 108 h 239"/>
                  <a:gd name="T16" fmla="*/ 241 w 375"/>
                  <a:gd name="T17" fmla="*/ 5 h 239"/>
                  <a:gd name="T18" fmla="*/ 243 w 375"/>
                  <a:gd name="T19" fmla="*/ 3 h 239"/>
                  <a:gd name="T20" fmla="*/ 241 w 375"/>
                  <a:gd name="T21" fmla="*/ 1 h 239"/>
                  <a:gd name="T22" fmla="*/ 218 w 375"/>
                  <a:gd name="T23" fmla="*/ 26 h 239"/>
                  <a:gd name="T24" fmla="*/ 191 w 375"/>
                  <a:gd name="T25" fmla="*/ 51 h 239"/>
                  <a:gd name="T26" fmla="*/ 167 w 375"/>
                  <a:gd name="T27" fmla="*/ 106 h 239"/>
                  <a:gd name="T28" fmla="*/ 167 w 375"/>
                  <a:gd name="T29" fmla="*/ 106 h 239"/>
                  <a:gd name="T30" fmla="*/ 162 w 375"/>
                  <a:gd name="T31" fmla="*/ 112 h 239"/>
                  <a:gd name="T32" fmla="*/ 131 w 375"/>
                  <a:gd name="T33" fmla="*/ 139 h 239"/>
                  <a:gd name="T34" fmla="*/ 90 w 375"/>
                  <a:gd name="T35" fmla="*/ 146 h 239"/>
                  <a:gd name="T36" fmla="*/ 90 w 375"/>
                  <a:gd name="T37" fmla="*/ 146 h 239"/>
                  <a:gd name="T38" fmla="*/ 89 w 375"/>
                  <a:gd name="T39" fmla="*/ 146 h 239"/>
                  <a:gd name="T40" fmla="*/ 67 w 375"/>
                  <a:gd name="T41" fmla="*/ 149 h 239"/>
                  <a:gd name="T42" fmla="*/ 1 w 375"/>
                  <a:gd name="T43" fmla="*/ 148 h 239"/>
                  <a:gd name="T44" fmla="*/ 1 w 375"/>
                  <a:gd name="T45" fmla="*/ 149 h 239"/>
                  <a:gd name="T46" fmla="*/ 58 w 375"/>
                  <a:gd name="T47" fmla="*/ 154 h 239"/>
                  <a:gd name="T48" fmla="*/ 90 w 375"/>
                  <a:gd name="T49" fmla="*/ 150 h 239"/>
                  <a:gd name="T50" fmla="*/ 144 w 375"/>
                  <a:gd name="T51" fmla="*/ 186 h 239"/>
                  <a:gd name="T52" fmla="*/ 193 w 375"/>
                  <a:gd name="T53" fmla="*/ 202 h 239"/>
                  <a:gd name="T54" fmla="*/ 296 w 375"/>
                  <a:gd name="T55" fmla="*/ 185 h 239"/>
                  <a:gd name="T56" fmla="*/ 296 w 375"/>
                  <a:gd name="T57" fmla="*/ 184 h 239"/>
                  <a:gd name="T58" fmla="*/ 297 w 375"/>
                  <a:gd name="T59" fmla="*/ 184 h 239"/>
                  <a:gd name="T60" fmla="*/ 297 w 375"/>
                  <a:gd name="T61" fmla="*/ 181 h 239"/>
                  <a:gd name="T62" fmla="*/ 192 w 375"/>
                  <a:gd name="T63" fmla="*/ 197 h 239"/>
                  <a:gd name="T64" fmla="*/ 192 w 375"/>
                  <a:gd name="T65" fmla="*/ 198 h 239"/>
                  <a:gd name="T66" fmla="*/ 150 w 375"/>
                  <a:gd name="T67" fmla="*/ 185 h 239"/>
                  <a:gd name="T68" fmla="*/ 92 w 375"/>
                  <a:gd name="T69" fmla="*/ 149 h 239"/>
                  <a:gd name="T70" fmla="*/ 127 w 375"/>
                  <a:gd name="T71" fmla="*/ 144 h 239"/>
                  <a:gd name="T72" fmla="*/ 235 w 375"/>
                  <a:gd name="T73" fmla="*/ 119 h 239"/>
                  <a:gd name="T74" fmla="*/ 235 w 375"/>
                  <a:gd name="T75" fmla="*/ 119 h 239"/>
                  <a:gd name="T76" fmla="*/ 313 w 375"/>
                  <a:gd name="T77" fmla="*/ 123 h 239"/>
                  <a:gd name="T78" fmla="*/ 350 w 375"/>
                  <a:gd name="T79" fmla="*/ 87 h 239"/>
                  <a:gd name="T80" fmla="*/ 372 w 375"/>
                  <a:gd name="T81" fmla="*/ 36 h 239"/>
                  <a:gd name="T82" fmla="*/ 374 w 375"/>
                  <a:gd name="T83" fmla="*/ 35 h 239"/>
                  <a:gd name="T84" fmla="*/ 372 w 375"/>
                  <a:gd name="T85" fmla="*/ 3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239">
                    <a:moveTo>
                      <a:pt x="372" y="33"/>
                    </a:moveTo>
                    <a:cubicBezTo>
                      <a:pt x="359" y="39"/>
                      <a:pt x="346" y="45"/>
                      <a:pt x="331" y="50"/>
                    </a:cubicBezTo>
                    <a:cubicBezTo>
                      <a:pt x="317" y="54"/>
                      <a:pt x="304" y="58"/>
                      <a:pt x="291" y="64"/>
                    </a:cubicBezTo>
                    <a:cubicBezTo>
                      <a:pt x="267" y="74"/>
                      <a:pt x="249" y="93"/>
                      <a:pt x="235" y="113"/>
                    </a:cubicBezTo>
                    <a:cubicBezTo>
                      <a:pt x="227" y="116"/>
                      <a:pt x="219" y="119"/>
                      <a:pt x="211" y="121"/>
                    </a:cubicBezTo>
                    <a:cubicBezTo>
                      <a:pt x="187" y="129"/>
                      <a:pt x="162" y="134"/>
                      <a:pt x="137" y="138"/>
                    </a:cubicBezTo>
                    <a:cubicBezTo>
                      <a:pt x="146" y="133"/>
                      <a:pt x="155" y="124"/>
                      <a:pt x="162" y="117"/>
                    </a:cubicBezTo>
                    <a:cubicBezTo>
                      <a:pt x="165" y="114"/>
                      <a:pt x="168" y="111"/>
                      <a:pt x="171" y="108"/>
                    </a:cubicBezTo>
                    <a:cubicBezTo>
                      <a:pt x="226" y="117"/>
                      <a:pt x="233" y="44"/>
                      <a:pt x="241" y="5"/>
                    </a:cubicBezTo>
                    <a:cubicBezTo>
                      <a:pt x="242" y="4"/>
                      <a:pt x="242" y="3"/>
                      <a:pt x="243" y="3"/>
                    </a:cubicBezTo>
                    <a:cubicBezTo>
                      <a:pt x="244" y="1"/>
                      <a:pt x="242" y="0"/>
                      <a:pt x="241" y="1"/>
                    </a:cubicBezTo>
                    <a:cubicBezTo>
                      <a:pt x="233" y="10"/>
                      <a:pt x="226" y="18"/>
                      <a:pt x="218" y="26"/>
                    </a:cubicBezTo>
                    <a:cubicBezTo>
                      <a:pt x="209" y="34"/>
                      <a:pt x="199" y="42"/>
                      <a:pt x="191" y="51"/>
                    </a:cubicBezTo>
                    <a:cubicBezTo>
                      <a:pt x="176" y="65"/>
                      <a:pt x="164" y="85"/>
                      <a:pt x="167" y="106"/>
                    </a:cubicBezTo>
                    <a:cubicBezTo>
                      <a:pt x="167" y="106"/>
                      <a:pt x="167" y="106"/>
                      <a:pt x="167" y="106"/>
                    </a:cubicBezTo>
                    <a:cubicBezTo>
                      <a:pt x="165" y="108"/>
                      <a:pt x="164" y="110"/>
                      <a:pt x="162" y="112"/>
                    </a:cubicBezTo>
                    <a:cubicBezTo>
                      <a:pt x="153" y="123"/>
                      <a:pt x="142" y="131"/>
                      <a:pt x="131" y="139"/>
                    </a:cubicBezTo>
                    <a:cubicBezTo>
                      <a:pt x="117" y="142"/>
                      <a:pt x="103" y="144"/>
                      <a:pt x="90" y="146"/>
                    </a:cubicBezTo>
                    <a:cubicBezTo>
                      <a:pt x="90" y="146"/>
                      <a:pt x="90" y="146"/>
                      <a:pt x="90" y="146"/>
                    </a:cubicBezTo>
                    <a:cubicBezTo>
                      <a:pt x="89" y="145"/>
                      <a:pt x="89" y="146"/>
                      <a:pt x="89" y="146"/>
                    </a:cubicBezTo>
                    <a:cubicBezTo>
                      <a:pt x="82" y="147"/>
                      <a:pt x="74" y="148"/>
                      <a:pt x="67" y="149"/>
                    </a:cubicBezTo>
                    <a:cubicBezTo>
                      <a:pt x="45" y="153"/>
                      <a:pt x="23" y="154"/>
                      <a:pt x="1" y="148"/>
                    </a:cubicBezTo>
                    <a:cubicBezTo>
                      <a:pt x="1" y="147"/>
                      <a:pt x="0" y="148"/>
                      <a:pt x="1" y="149"/>
                    </a:cubicBezTo>
                    <a:cubicBezTo>
                      <a:pt x="17" y="159"/>
                      <a:pt x="41" y="156"/>
                      <a:pt x="58" y="154"/>
                    </a:cubicBezTo>
                    <a:cubicBezTo>
                      <a:pt x="69" y="153"/>
                      <a:pt x="80" y="151"/>
                      <a:pt x="90" y="150"/>
                    </a:cubicBezTo>
                    <a:cubicBezTo>
                      <a:pt x="101" y="168"/>
                      <a:pt x="126" y="179"/>
                      <a:pt x="144" y="186"/>
                    </a:cubicBezTo>
                    <a:cubicBezTo>
                      <a:pt x="159" y="193"/>
                      <a:pt x="176" y="199"/>
                      <a:pt x="193" y="202"/>
                    </a:cubicBezTo>
                    <a:cubicBezTo>
                      <a:pt x="214" y="239"/>
                      <a:pt x="285" y="223"/>
                      <a:pt x="296" y="185"/>
                    </a:cubicBezTo>
                    <a:cubicBezTo>
                      <a:pt x="296" y="184"/>
                      <a:pt x="296" y="184"/>
                      <a:pt x="296" y="184"/>
                    </a:cubicBezTo>
                    <a:cubicBezTo>
                      <a:pt x="297" y="184"/>
                      <a:pt x="297" y="184"/>
                      <a:pt x="297" y="184"/>
                    </a:cubicBezTo>
                    <a:cubicBezTo>
                      <a:pt x="299" y="183"/>
                      <a:pt x="299" y="180"/>
                      <a:pt x="297" y="181"/>
                    </a:cubicBezTo>
                    <a:cubicBezTo>
                      <a:pt x="263" y="184"/>
                      <a:pt x="218" y="166"/>
                      <a:pt x="192" y="197"/>
                    </a:cubicBezTo>
                    <a:cubicBezTo>
                      <a:pt x="192" y="198"/>
                      <a:pt x="192" y="198"/>
                      <a:pt x="192" y="198"/>
                    </a:cubicBezTo>
                    <a:cubicBezTo>
                      <a:pt x="178" y="195"/>
                      <a:pt x="164" y="190"/>
                      <a:pt x="150" y="185"/>
                    </a:cubicBezTo>
                    <a:cubicBezTo>
                      <a:pt x="130" y="178"/>
                      <a:pt x="106" y="167"/>
                      <a:pt x="92" y="149"/>
                    </a:cubicBezTo>
                    <a:cubicBezTo>
                      <a:pt x="104" y="148"/>
                      <a:pt x="115" y="146"/>
                      <a:pt x="127" y="144"/>
                    </a:cubicBezTo>
                    <a:cubicBezTo>
                      <a:pt x="162" y="138"/>
                      <a:pt x="200" y="131"/>
                      <a:pt x="235" y="119"/>
                    </a:cubicBezTo>
                    <a:cubicBezTo>
                      <a:pt x="235" y="119"/>
                      <a:pt x="235" y="119"/>
                      <a:pt x="235" y="119"/>
                    </a:cubicBezTo>
                    <a:cubicBezTo>
                      <a:pt x="253" y="141"/>
                      <a:pt x="291" y="133"/>
                      <a:pt x="313" y="123"/>
                    </a:cubicBezTo>
                    <a:cubicBezTo>
                      <a:pt x="329" y="116"/>
                      <a:pt x="340" y="101"/>
                      <a:pt x="350" y="87"/>
                    </a:cubicBezTo>
                    <a:cubicBezTo>
                      <a:pt x="360" y="73"/>
                      <a:pt x="370" y="54"/>
                      <a:pt x="372" y="36"/>
                    </a:cubicBezTo>
                    <a:cubicBezTo>
                      <a:pt x="373" y="36"/>
                      <a:pt x="373" y="35"/>
                      <a:pt x="374" y="35"/>
                    </a:cubicBezTo>
                    <a:cubicBezTo>
                      <a:pt x="375" y="34"/>
                      <a:pt x="374" y="32"/>
                      <a:pt x="372" y="33"/>
                    </a:cubicBezTo>
                    <a:close/>
                  </a:path>
                </a:pathLst>
              </a:custGeom>
              <a:solidFill>
                <a:srgbClr val="B28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27"/>
              <p:cNvSpPr/>
              <p:nvPr/>
            </p:nvSpPr>
            <p:spPr bwMode="auto">
              <a:xfrm>
                <a:off x="1614517" y="962313"/>
                <a:ext cx="241300" cy="544513"/>
              </a:xfrm>
              <a:custGeom>
                <a:avLst/>
                <a:gdLst>
                  <a:gd name="T0" fmla="*/ 87 w 88"/>
                  <a:gd name="T1" fmla="*/ 183 h 198"/>
                  <a:gd name="T2" fmla="*/ 79 w 88"/>
                  <a:gd name="T3" fmla="*/ 177 h 198"/>
                  <a:gd name="T4" fmla="*/ 68 w 88"/>
                  <a:gd name="T5" fmla="*/ 170 h 198"/>
                  <a:gd name="T6" fmla="*/ 68 w 88"/>
                  <a:gd name="T7" fmla="*/ 170 h 198"/>
                  <a:gd name="T8" fmla="*/ 54 w 88"/>
                  <a:gd name="T9" fmla="*/ 80 h 198"/>
                  <a:gd name="T10" fmla="*/ 33 w 88"/>
                  <a:gd name="T11" fmla="*/ 29 h 198"/>
                  <a:gd name="T12" fmla="*/ 1 w 88"/>
                  <a:gd name="T13" fmla="*/ 0 h 198"/>
                  <a:gd name="T14" fmla="*/ 0 w 88"/>
                  <a:gd name="T15" fmla="*/ 1 h 198"/>
                  <a:gd name="T16" fmla="*/ 32 w 88"/>
                  <a:gd name="T17" fmla="*/ 35 h 198"/>
                  <a:gd name="T18" fmla="*/ 51 w 88"/>
                  <a:gd name="T19" fmla="*/ 86 h 198"/>
                  <a:gd name="T20" fmla="*/ 63 w 88"/>
                  <a:gd name="T21" fmla="*/ 171 h 198"/>
                  <a:gd name="T22" fmla="*/ 49 w 88"/>
                  <a:gd name="T23" fmla="*/ 187 h 198"/>
                  <a:gd name="T24" fmla="*/ 49 w 88"/>
                  <a:gd name="T25" fmla="*/ 190 h 198"/>
                  <a:gd name="T26" fmla="*/ 70 w 88"/>
                  <a:gd name="T27" fmla="*/ 197 h 198"/>
                  <a:gd name="T28" fmla="*/ 86 w 88"/>
                  <a:gd name="T29" fmla="*/ 186 h 198"/>
                  <a:gd name="T30" fmla="*/ 87 w 88"/>
                  <a:gd name="T31" fmla="*/ 183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98">
                    <a:moveTo>
                      <a:pt x="87" y="183"/>
                    </a:moveTo>
                    <a:cubicBezTo>
                      <a:pt x="85" y="181"/>
                      <a:pt x="82" y="179"/>
                      <a:pt x="79" y="177"/>
                    </a:cubicBezTo>
                    <a:cubicBezTo>
                      <a:pt x="75" y="175"/>
                      <a:pt x="72" y="172"/>
                      <a:pt x="68" y="170"/>
                    </a:cubicBezTo>
                    <a:cubicBezTo>
                      <a:pt x="68" y="170"/>
                      <a:pt x="68" y="170"/>
                      <a:pt x="68" y="170"/>
                    </a:cubicBezTo>
                    <a:cubicBezTo>
                      <a:pt x="68" y="140"/>
                      <a:pt x="62" y="108"/>
                      <a:pt x="54" y="80"/>
                    </a:cubicBezTo>
                    <a:cubicBezTo>
                      <a:pt x="50" y="62"/>
                      <a:pt x="43" y="45"/>
                      <a:pt x="33" y="29"/>
                    </a:cubicBezTo>
                    <a:cubicBezTo>
                      <a:pt x="26" y="18"/>
                      <a:pt x="15" y="4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3" y="12"/>
                      <a:pt x="23" y="20"/>
                      <a:pt x="32" y="35"/>
                    </a:cubicBezTo>
                    <a:cubicBezTo>
                      <a:pt x="41" y="51"/>
                      <a:pt x="47" y="69"/>
                      <a:pt x="51" y="86"/>
                    </a:cubicBezTo>
                    <a:cubicBezTo>
                      <a:pt x="58" y="114"/>
                      <a:pt x="60" y="142"/>
                      <a:pt x="63" y="171"/>
                    </a:cubicBezTo>
                    <a:cubicBezTo>
                      <a:pt x="58" y="176"/>
                      <a:pt x="54" y="182"/>
                      <a:pt x="49" y="187"/>
                    </a:cubicBezTo>
                    <a:cubicBezTo>
                      <a:pt x="49" y="188"/>
                      <a:pt x="49" y="189"/>
                      <a:pt x="49" y="190"/>
                    </a:cubicBezTo>
                    <a:cubicBezTo>
                      <a:pt x="55" y="196"/>
                      <a:pt x="62" y="198"/>
                      <a:pt x="70" y="197"/>
                    </a:cubicBezTo>
                    <a:cubicBezTo>
                      <a:pt x="77" y="196"/>
                      <a:pt x="84" y="192"/>
                      <a:pt x="86" y="186"/>
                    </a:cubicBezTo>
                    <a:cubicBezTo>
                      <a:pt x="87" y="185"/>
                      <a:pt x="88" y="184"/>
                      <a:pt x="87" y="183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28"/>
              <p:cNvSpPr/>
              <p:nvPr/>
            </p:nvSpPr>
            <p:spPr bwMode="auto">
              <a:xfrm>
                <a:off x="1890742" y="1086138"/>
                <a:ext cx="417513" cy="446088"/>
              </a:xfrm>
              <a:custGeom>
                <a:avLst/>
                <a:gdLst>
                  <a:gd name="T0" fmla="*/ 142 w 152"/>
                  <a:gd name="T1" fmla="*/ 103 h 162"/>
                  <a:gd name="T2" fmla="*/ 129 w 152"/>
                  <a:gd name="T3" fmla="*/ 105 h 162"/>
                  <a:gd name="T4" fmla="*/ 88 w 152"/>
                  <a:gd name="T5" fmla="*/ 89 h 162"/>
                  <a:gd name="T6" fmla="*/ 88 w 152"/>
                  <a:gd name="T7" fmla="*/ 89 h 162"/>
                  <a:gd name="T8" fmla="*/ 60 w 152"/>
                  <a:gd name="T9" fmla="*/ 45 h 162"/>
                  <a:gd name="T10" fmla="*/ 102 w 152"/>
                  <a:gd name="T11" fmla="*/ 55 h 162"/>
                  <a:gd name="T12" fmla="*/ 101 w 152"/>
                  <a:gd name="T13" fmla="*/ 63 h 162"/>
                  <a:gd name="T14" fmla="*/ 120 w 152"/>
                  <a:gd name="T15" fmla="*/ 69 h 162"/>
                  <a:gd name="T16" fmla="*/ 125 w 152"/>
                  <a:gd name="T17" fmla="*/ 49 h 162"/>
                  <a:gd name="T18" fmla="*/ 106 w 152"/>
                  <a:gd name="T19" fmla="*/ 45 h 162"/>
                  <a:gd name="T20" fmla="*/ 106 w 152"/>
                  <a:gd name="T21" fmla="*/ 46 h 162"/>
                  <a:gd name="T22" fmla="*/ 103 w 152"/>
                  <a:gd name="T23" fmla="*/ 51 h 162"/>
                  <a:gd name="T24" fmla="*/ 82 w 152"/>
                  <a:gd name="T25" fmla="*/ 49 h 162"/>
                  <a:gd name="T26" fmla="*/ 56 w 152"/>
                  <a:gd name="T27" fmla="*/ 39 h 162"/>
                  <a:gd name="T28" fmla="*/ 20 w 152"/>
                  <a:gd name="T29" fmla="*/ 1 h 162"/>
                  <a:gd name="T30" fmla="*/ 19 w 152"/>
                  <a:gd name="T31" fmla="*/ 2 h 162"/>
                  <a:gd name="T32" fmla="*/ 36 w 152"/>
                  <a:gd name="T33" fmla="*/ 22 h 162"/>
                  <a:gd name="T34" fmla="*/ 19 w 152"/>
                  <a:gd name="T35" fmla="*/ 77 h 162"/>
                  <a:gd name="T36" fmla="*/ 5 w 152"/>
                  <a:gd name="T37" fmla="*/ 78 h 162"/>
                  <a:gd name="T38" fmla="*/ 6 w 152"/>
                  <a:gd name="T39" fmla="*/ 96 h 162"/>
                  <a:gd name="T40" fmla="*/ 20 w 152"/>
                  <a:gd name="T41" fmla="*/ 96 h 162"/>
                  <a:gd name="T42" fmla="*/ 22 w 152"/>
                  <a:gd name="T43" fmla="*/ 80 h 162"/>
                  <a:gd name="T44" fmla="*/ 38 w 152"/>
                  <a:gd name="T45" fmla="*/ 24 h 162"/>
                  <a:gd name="T46" fmla="*/ 70 w 152"/>
                  <a:gd name="T47" fmla="*/ 66 h 162"/>
                  <a:gd name="T48" fmla="*/ 54 w 152"/>
                  <a:gd name="T49" fmla="*/ 115 h 162"/>
                  <a:gd name="T50" fmla="*/ 52 w 152"/>
                  <a:gd name="T51" fmla="*/ 114 h 162"/>
                  <a:gd name="T52" fmla="*/ 50 w 152"/>
                  <a:gd name="T53" fmla="*/ 115 h 162"/>
                  <a:gd name="T54" fmla="*/ 37 w 152"/>
                  <a:gd name="T55" fmla="*/ 118 h 162"/>
                  <a:gd name="T56" fmla="*/ 41 w 152"/>
                  <a:gd name="T57" fmla="*/ 135 h 162"/>
                  <a:gd name="T58" fmla="*/ 57 w 152"/>
                  <a:gd name="T59" fmla="*/ 132 h 162"/>
                  <a:gd name="T60" fmla="*/ 56 w 152"/>
                  <a:gd name="T61" fmla="*/ 118 h 162"/>
                  <a:gd name="T62" fmla="*/ 72 w 152"/>
                  <a:gd name="T63" fmla="*/ 69 h 162"/>
                  <a:gd name="T64" fmla="*/ 94 w 152"/>
                  <a:gd name="T65" fmla="*/ 115 h 162"/>
                  <a:gd name="T66" fmla="*/ 85 w 152"/>
                  <a:gd name="T67" fmla="*/ 136 h 162"/>
                  <a:gd name="T68" fmla="*/ 84 w 152"/>
                  <a:gd name="T69" fmla="*/ 135 h 162"/>
                  <a:gd name="T70" fmla="*/ 72 w 152"/>
                  <a:gd name="T71" fmla="*/ 144 h 162"/>
                  <a:gd name="T72" fmla="*/ 79 w 152"/>
                  <a:gd name="T73" fmla="*/ 157 h 162"/>
                  <a:gd name="T74" fmla="*/ 89 w 152"/>
                  <a:gd name="T75" fmla="*/ 150 h 162"/>
                  <a:gd name="T76" fmla="*/ 87 w 152"/>
                  <a:gd name="T77" fmla="*/ 138 h 162"/>
                  <a:gd name="T78" fmla="*/ 96 w 152"/>
                  <a:gd name="T79" fmla="*/ 118 h 162"/>
                  <a:gd name="T80" fmla="*/ 105 w 152"/>
                  <a:gd name="T81" fmla="*/ 144 h 162"/>
                  <a:gd name="T82" fmla="*/ 104 w 152"/>
                  <a:gd name="T83" fmla="*/ 155 h 162"/>
                  <a:gd name="T84" fmla="*/ 118 w 152"/>
                  <a:gd name="T85" fmla="*/ 158 h 162"/>
                  <a:gd name="T86" fmla="*/ 122 w 152"/>
                  <a:gd name="T87" fmla="*/ 146 h 162"/>
                  <a:gd name="T88" fmla="*/ 108 w 152"/>
                  <a:gd name="T89" fmla="*/ 141 h 162"/>
                  <a:gd name="T90" fmla="*/ 90 w 152"/>
                  <a:gd name="T91" fmla="*/ 94 h 162"/>
                  <a:gd name="T92" fmla="*/ 126 w 152"/>
                  <a:gd name="T93" fmla="*/ 110 h 162"/>
                  <a:gd name="T94" fmla="*/ 125 w 152"/>
                  <a:gd name="T95" fmla="*/ 111 h 162"/>
                  <a:gd name="T96" fmla="*/ 125 w 152"/>
                  <a:gd name="T97" fmla="*/ 112 h 162"/>
                  <a:gd name="T98" fmla="*/ 132 w 152"/>
                  <a:gd name="T99" fmla="*/ 126 h 162"/>
                  <a:gd name="T100" fmla="*/ 151 w 152"/>
                  <a:gd name="T101" fmla="*/ 117 h 162"/>
                  <a:gd name="T102" fmla="*/ 142 w 152"/>
                  <a:gd name="T103" fmla="*/ 10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62">
                    <a:moveTo>
                      <a:pt x="142" y="103"/>
                    </a:moveTo>
                    <a:cubicBezTo>
                      <a:pt x="137" y="101"/>
                      <a:pt x="132" y="102"/>
                      <a:pt x="129" y="105"/>
                    </a:cubicBezTo>
                    <a:cubicBezTo>
                      <a:pt x="114" y="102"/>
                      <a:pt x="101" y="9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0" y="74"/>
                      <a:pt x="71" y="59"/>
                      <a:pt x="60" y="45"/>
                    </a:cubicBezTo>
                    <a:cubicBezTo>
                      <a:pt x="72" y="52"/>
                      <a:pt x="88" y="55"/>
                      <a:pt x="102" y="55"/>
                    </a:cubicBezTo>
                    <a:cubicBezTo>
                      <a:pt x="101" y="58"/>
                      <a:pt x="101" y="61"/>
                      <a:pt x="101" y="63"/>
                    </a:cubicBezTo>
                    <a:cubicBezTo>
                      <a:pt x="103" y="72"/>
                      <a:pt x="114" y="74"/>
                      <a:pt x="120" y="69"/>
                    </a:cubicBezTo>
                    <a:cubicBezTo>
                      <a:pt x="126" y="65"/>
                      <a:pt x="127" y="55"/>
                      <a:pt x="125" y="49"/>
                    </a:cubicBezTo>
                    <a:cubicBezTo>
                      <a:pt x="122" y="41"/>
                      <a:pt x="113" y="39"/>
                      <a:pt x="106" y="45"/>
                    </a:cubicBezTo>
                    <a:cubicBezTo>
                      <a:pt x="106" y="45"/>
                      <a:pt x="106" y="46"/>
                      <a:pt x="106" y="46"/>
                    </a:cubicBezTo>
                    <a:cubicBezTo>
                      <a:pt x="105" y="48"/>
                      <a:pt x="104" y="49"/>
                      <a:pt x="103" y="51"/>
                    </a:cubicBezTo>
                    <a:cubicBezTo>
                      <a:pt x="96" y="50"/>
                      <a:pt x="89" y="50"/>
                      <a:pt x="82" y="49"/>
                    </a:cubicBezTo>
                    <a:cubicBezTo>
                      <a:pt x="72" y="47"/>
                      <a:pt x="64" y="44"/>
                      <a:pt x="56" y="39"/>
                    </a:cubicBezTo>
                    <a:cubicBezTo>
                      <a:pt x="45" y="25"/>
                      <a:pt x="33" y="12"/>
                      <a:pt x="20" y="1"/>
                    </a:cubicBezTo>
                    <a:cubicBezTo>
                      <a:pt x="19" y="0"/>
                      <a:pt x="19" y="1"/>
                      <a:pt x="19" y="2"/>
                    </a:cubicBezTo>
                    <a:cubicBezTo>
                      <a:pt x="25" y="9"/>
                      <a:pt x="30" y="15"/>
                      <a:pt x="36" y="22"/>
                    </a:cubicBezTo>
                    <a:cubicBezTo>
                      <a:pt x="36" y="42"/>
                      <a:pt x="26" y="59"/>
                      <a:pt x="19" y="77"/>
                    </a:cubicBezTo>
                    <a:cubicBezTo>
                      <a:pt x="15" y="74"/>
                      <a:pt x="9" y="74"/>
                      <a:pt x="5" y="78"/>
                    </a:cubicBezTo>
                    <a:cubicBezTo>
                      <a:pt x="1" y="83"/>
                      <a:pt x="0" y="92"/>
                      <a:pt x="6" y="96"/>
                    </a:cubicBezTo>
                    <a:cubicBezTo>
                      <a:pt x="10" y="99"/>
                      <a:pt x="16" y="99"/>
                      <a:pt x="20" y="96"/>
                    </a:cubicBezTo>
                    <a:cubicBezTo>
                      <a:pt x="24" y="92"/>
                      <a:pt x="25" y="84"/>
                      <a:pt x="22" y="80"/>
                    </a:cubicBezTo>
                    <a:cubicBezTo>
                      <a:pt x="31" y="64"/>
                      <a:pt x="39" y="42"/>
                      <a:pt x="38" y="24"/>
                    </a:cubicBezTo>
                    <a:cubicBezTo>
                      <a:pt x="49" y="37"/>
                      <a:pt x="60" y="51"/>
                      <a:pt x="70" y="66"/>
                    </a:cubicBezTo>
                    <a:cubicBezTo>
                      <a:pt x="71" y="85"/>
                      <a:pt x="62" y="100"/>
                      <a:pt x="54" y="115"/>
                    </a:cubicBezTo>
                    <a:cubicBezTo>
                      <a:pt x="53" y="115"/>
                      <a:pt x="53" y="115"/>
                      <a:pt x="52" y="114"/>
                    </a:cubicBezTo>
                    <a:cubicBezTo>
                      <a:pt x="51" y="114"/>
                      <a:pt x="51" y="114"/>
                      <a:pt x="50" y="115"/>
                    </a:cubicBezTo>
                    <a:cubicBezTo>
                      <a:pt x="46" y="114"/>
                      <a:pt x="40" y="115"/>
                      <a:pt x="37" y="118"/>
                    </a:cubicBezTo>
                    <a:cubicBezTo>
                      <a:pt x="32" y="123"/>
                      <a:pt x="37" y="131"/>
                      <a:pt x="41" y="135"/>
                    </a:cubicBezTo>
                    <a:cubicBezTo>
                      <a:pt x="46" y="138"/>
                      <a:pt x="53" y="136"/>
                      <a:pt x="57" y="132"/>
                    </a:cubicBezTo>
                    <a:cubicBezTo>
                      <a:pt x="60" y="127"/>
                      <a:pt x="59" y="122"/>
                      <a:pt x="56" y="118"/>
                    </a:cubicBezTo>
                    <a:cubicBezTo>
                      <a:pt x="66" y="104"/>
                      <a:pt x="74" y="86"/>
                      <a:pt x="72" y="69"/>
                    </a:cubicBezTo>
                    <a:cubicBezTo>
                      <a:pt x="81" y="84"/>
                      <a:pt x="88" y="99"/>
                      <a:pt x="94" y="115"/>
                    </a:cubicBezTo>
                    <a:cubicBezTo>
                      <a:pt x="92" y="122"/>
                      <a:pt x="88" y="129"/>
                      <a:pt x="85" y="136"/>
                    </a:cubicBezTo>
                    <a:cubicBezTo>
                      <a:pt x="85" y="136"/>
                      <a:pt x="85" y="135"/>
                      <a:pt x="84" y="135"/>
                    </a:cubicBezTo>
                    <a:cubicBezTo>
                      <a:pt x="79" y="135"/>
                      <a:pt x="73" y="139"/>
                      <a:pt x="72" y="144"/>
                    </a:cubicBezTo>
                    <a:cubicBezTo>
                      <a:pt x="72" y="149"/>
                      <a:pt x="74" y="156"/>
                      <a:pt x="79" y="157"/>
                    </a:cubicBezTo>
                    <a:cubicBezTo>
                      <a:pt x="83" y="157"/>
                      <a:pt x="87" y="154"/>
                      <a:pt x="89" y="150"/>
                    </a:cubicBezTo>
                    <a:cubicBezTo>
                      <a:pt x="91" y="146"/>
                      <a:pt x="90" y="141"/>
                      <a:pt x="87" y="138"/>
                    </a:cubicBezTo>
                    <a:cubicBezTo>
                      <a:pt x="91" y="132"/>
                      <a:pt x="94" y="125"/>
                      <a:pt x="96" y="118"/>
                    </a:cubicBezTo>
                    <a:cubicBezTo>
                      <a:pt x="99" y="126"/>
                      <a:pt x="102" y="135"/>
                      <a:pt x="105" y="144"/>
                    </a:cubicBezTo>
                    <a:cubicBezTo>
                      <a:pt x="102" y="147"/>
                      <a:pt x="101" y="151"/>
                      <a:pt x="104" y="155"/>
                    </a:cubicBezTo>
                    <a:cubicBezTo>
                      <a:pt x="108" y="160"/>
                      <a:pt x="113" y="162"/>
                      <a:pt x="118" y="158"/>
                    </a:cubicBezTo>
                    <a:cubicBezTo>
                      <a:pt x="121" y="155"/>
                      <a:pt x="123" y="150"/>
                      <a:pt x="122" y="146"/>
                    </a:cubicBezTo>
                    <a:cubicBezTo>
                      <a:pt x="120" y="140"/>
                      <a:pt x="113" y="140"/>
                      <a:pt x="108" y="141"/>
                    </a:cubicBezTo>
                    <a:cubicBezTo>
                      <a:pt x="103" y="125"/>
                      <a:pt x="97" y="109"/>
                      <a:pt x="90" y="94"/>
                    </a:cubicBezTo>
                    <a:cubicBezTo>
                      <a:pt x="100" y="102"/>
                      <a:pt x="113" y="108"/>
                      <a:pt x="126" y="110"/>
                    </a:cubicBezTo>
                    <a:cubicBezTo>
                      <a:pt x="126" y="110"/>
                      <a:pt x="125" y="111"/>
                      <a:pt x="125" y="111"/>
                    </a:cubicBezTo>
                    <a:cubicBezTo>
                      <a:pt x="125" y="111"/>
                      <a:pt x="125" y="112"/>
                      <a:pt x="125" y="112"/>
                    </a:cubicBezTo>
                    <a:cubicBezTo>
                      <a:pt x="124" y="118"/>
                      <a:pt x="126" y="124"/>
                      <a:pt x="132" y="126"/>
                    </a:cubicBezTo>
                    <a:cubicBezTo>
                      <a:pt x="139" y="128"/>
                      <a:pt x="150" y="125"/>
                      <a:pt x="151" y="117"/>
                    </a:cubicBezTo>
                    <a:cubicBezTo>
                      <a:pt x="152" y="111"/>
                      <a:pt x="147" y="105"/>
                      <a:pt x="142" y="103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29"/>
              <p:cNvSpPr/>
              <p:nvPr/>
            </p:nvSpPr>
            <p:spPr bwMode="auto">
              <a:xfrm>
                <a:off x="1868517" y="538450"/>
                <a:ext cx="655638" cy="533400"/>
              </a:xfrm>
              <a:custGeom>
                <a:avLst/>
                <a:gdLst>
                  <a:gd name="T0" fmla="*/ 237 w 239"/>
                  <a:gd name="T1" fmla="*/ 42 h 194"/>
                  <a:gd name="T2" fmla="*/ 188 w 239"/>
                  <a:gd name="T3" fmla="*/ 43 h 194"/>
                  <a:gd name="T4" fmla="*/ 153 w 239"/>
                  <a:gd name="T5" fmla="*/ 64 h 194"/>
                  <a:gd name="T6" fmla="*/ 140 w 239"/>
                  <a:gd name="T7" fmla="*/ 1 h 194"/>
                  <a:gd name="T8" fmla="*/ 137 w 239"/>
                  <a:gd name="T9" fmla="*/ 1 h 194"/>
                  <a:gd name="T10" fmla="*/ 143 w 239"/>
                  <a:gd name="T11" fmla="*/ 79 h 194"/>
                  <a:gd name="T12" fmla="*/ 143 w 239"/>
                  <a:gd name="T13" fmla="*/ 81 h 194"/>
                  <a:gd name="T14" fmla="*/ 142 w 239"/>
                  <a:gd name="T15" fmla="*/ 82 h 194"/>
                  <a:gd name="T16" fmla="*/ 115 w 239"/>
                  <a:gd name="T17" fmla="*/ 115 h 194"/>
                  <a:gd name="T18" fmla="*/ 83 w 239"/>
                  <a:gd name="T19" fmla="*/ 147 h 194"/>
                  <a:gd name="T20" fmla="*/ 1 w 239"/>
                  <a:gd name="T21" fmla="*/ 192 h 194"/>
                  <a:gd name="T22" fmla="*/ 1 w 239"/>
                  <a:gd name="T23" fmla="*/ 194 h 194"/>
                  <a:gd name="T24" fmla="*/ 81 w 239"/>
                  <a:gd name="T25" fmla="*/ 155 h 194"/>
                  <a:gd name="T26" fmla="*/ 116 w 239"/>
                  <a:gd name="T27" fmla="*/ 120 h 194"/>
                  <a:gd name="T28" fmla="*/ 145 w 239"/>
                  <a:gd name="T29" fmla="*/ 83 h 194"/>
                  <a:gd name="T30" fmla="*/ 146 w 239"/>
                  <a:gd name="T31" fmla="*/ 83 h 194"/>
                  <a:gd name="T32" fmla="*/ 146 w 239"/>
                  <a:gd name="T33" fmla="*/ 83 h 194"/>
                  <a:gd name="T34" fmla="*/ 147 w 239"/>
                  <a:gd name="T35" fmla="*/ 81 h 194"/>
                  <a:gd name="T36" fmla="*/ 200 w 239"/>
                  <a:gd name="T37" fmla="*/ 79 h 194"/>
                  <a:gd name="T38" fmla="*/ 239 w 239"/>
                  <a:gd name="T39" fmla="*/ 44 h 194"/>
                  <a:gd name="T40" fmla="*/ 237 w 239"/>
                  <a:gd name="T41" fmla="*/ 4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9" h="194">
                    <a:moveTo>
                      <a:pt x="237" y="42"/>
                    </a:moveTo>
                    <a:cubicBezTo>
                      <a:pt x="223" y="34"/>
                      <a:pt x="202" y="38"/>
                      <a:pt x="188" y="43"/>
                    </a:cubicBezTo>
                    <a:cubicBezTo>
                      <a:pt x="175" y="47"/>
                      <a:pt x="163" y="55"/>
                      <a:pt x="153" y="64"/>
                    </a:cubicBezTo>
                    <a:cubicBezTo>
                      <a:pt x="158" y="42"/>
                      <a:pt x="154" y="15"/>
                      <a:pt x="140" y="1"/>
                    </a:cubicBezTo>
                    <a:cubicBezTo>
                      <a:pt x="139" y="0"/>
                      <a:pt x="138" y="0"/>
                      <a:pt x="137" y="1"/>
                    </a:cubicBezTo>
                    <a:cubicBezTo>
                      <a:pt x="123" y="22"/>
                      <a:pt x="123" y="62"/>
                      <a:pt x="143" y="79"/>
                    </a:cubicBezTo>
                    <a:cubicBezTo>
                      <a:pt x="143" y="80"/>
                      <a:pt x="143" y="80"/>
                      <a:pt x="143" y="81"/>
                    </a:cubicBezTo>
                    <a:cubicBezTo>
                      <a:pt x="142" y="81"/>
                      <a:pt x="142" y="82"/>
                      <a:pt x="142" y="82"/>
                    </a:cubicBezTo>
                    <a:cubicBezTo>
                      <a:pt x="133" y="93"/>
                      <a:pt x="125" y="104"/>
                      <a:pt x="115" y="115"/>
                    </a:cubicBezTo>
                    <a:cubicBezTo>
                      <a:pt x="105" y="126"/>
                      <a:pt x="94" y="137"/>
                      <a:pt x="83" y="147"/>
                    </a:cubicBezTo>
                    <a:cubicBezTo>
                      <a:pt x="58" y="169"/>
                      <a:pt x="32" y="183"/>
                      <a:pt x="1" y="192"/>
                    </a:cubicBezTo>
                    <a:cubicBezTo>
                      <a:pt x="0" y="192"/>
                      <a:pt x="0" y="194"/>
                      <a:pt x="1" y="194"/>
                    </a:cubicBezTo>
                    <a:cubicBezTo>
                      <a:pt x="31" y="192"/>
                      <a:pt x="59" y="173"/>
                      <a:pt x="81" y="155"/>
                    </a:cubicBezTo>
                    <a:cubicBezTo>
                      <a:pt x="93" y="144"/>
                      <a:pt x="105" y="132"/>
                      <a:pt x="116" y="120"/>
                    </a:cubicBezTo>
                    <a:cubicBezTo>
                      <a:pt x="126" y="109"/>
                      <a:pt x="137" y="97"/>
                      <a:pt x="145" y="83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46" y="82"/>
                      <a:pt x="146" y="81"/>
                      <a:pt x="147" y="81"/>
                    </a:cubicBezTo>
                    <a:cubicBezTo>
                      <a:pt x="164" y="87"/>
                      <a:pt x="183" y="86"/>
                      <a:pt x="200" y="79"/>
                    </a:cubicBezTo>
                    <a:cubicBezTo>
                      <a:pt x="215" y="73"/>
                      <a:pt x="233" y="60"/>
                      <a:pt x="239" y="44"/>
                    </a:cubicBezTo>
                    <a:cubicBezTo>
                      <a:pt x="239" y="43"/>
                      <a:pt x="238" y="42"/>
                      <a:pt x="237" y="42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30"/>
              <p:cNvSpPr/>
              <p:nvPr/>
            </p:nvSpPr>
            <p:spPr bwMode="auto">
              <a:xfrm>
                <a:off x="2449542" y="82837"/>
                <a:ext cx="693738" cy="965200"/>
              </a:xfrm>
              <a:custGeom>
                <a:avLst/>
                <a:gdLst>
                  <a:gd name="T0" fmla="*/ 236 w 253"/>
                  <a:gd name="T1" fmla="*/ 151 h 351"/>
                  <a:gd name="T2" fmla="*/ 169 w 253"/>
                  <a:gd name="T3" fmla="*/ 159 h 351"/>
                  <a:gd name="T4" fmla="*/ 128 w 253"/>
                  <a:gd name="T5" fmla="*/ 189 h 351"/>
                  <a:gd name="T6" fmla="*/ 116 w 253"/>
                  <a:gd name="T7" fmla="*/ 202 h 351"/>
                  <a:gd name="T8" fmla="*/ 128 w 253"/>
                  <a:gd name="T9" fmla="*/ 165 h 351"/>
                  <a:gd name="T10" fmla="*/ 128 w 253"/>
                  <a:gd name="T11" fmla="*/ 165 h 351"/>
                  <a:gd name="T12" fmla="*/ 129 w 253"/>
                  <a:gd name="T13" fmla="*/ 165 h 351"/>
                  <a:gd name="T14" fmla="*/ 130 w 253"/>
                  <a:gd name="T15" fmla="*/ 165 h 351"/>
                  <a:gd name="T16" fmla="*/ 213 w 253"/>
                  <a:gd name="T17" fmla="*/ 62 h 351"/>
                  <a:gd name="T18" fmla="*/ 208 w 253"/>
                  <a:gd name="T19" fmla="*/ 16 h 351"/>
                  <a:gd name="T20" fmla="*/ 167 w 253"/>
                  <a:gd name="T21" fmla="*/ 3 h 351"/>
                  <a:gd name="T22" fmla="*/ 112 w 253"/>
                  <a:gd name="T23" fmla="*/ 72 h 351"/>
                  <a:gd name="T24" fmla="*/ 127 w 253"/>
                  <a:gd name="T25" fmla="*/ 164 h 351"/>
                  <a:gd name="T26" fmla="*/ 126 w 253"/>
                  <a:gd name="T27" fmla="*/ 164 h 351"/>
                  <a:gd name="T28" fmla="*/ 105 w 253"/>
                  <a:gd name="T29" fmla="*/ 213 h 351"/>
                  <a:gd name="T30" fmla="*/ 80 w 253"/>
                  <a:gd name="T31" fmla="*/ 266 h 351"/>
                  <a:gd name="T32" fmla="*/ 1 w 253"/>
                  <a:gd name="T33" fmla="*/ 350 h 351"/>
                  <a:gd name="T34" fmla="*/ 1 w 253"/>
                  <a:gd name="T35" fmla="*/ 351 h 351"/>
                  <a:gd name="T36" fmla="*/ 81 w 253"/>
                  <a:gd name="T37" fmla="*/ 273 h 351"/>
                  <a:gd name="T38" fmla="*/ 107 w 253"/>
                  <a:gd name="T39" fmla="*/ 221 h 351"/>
                  <a:gd name="T40" fmla="*/ 110 w 253"/>
                  <a:gd name="T41" fmla="*/ 214 h 351"/>
                  <a:gd name="T42" fmla="*/ 204 w 253"/>
                  <a:gd name="T43" fmla="*/ 221 h 351"/>
                  <a:gd name="T44" fmla="*/ 236 w 253"/>
                  <a:gd name="T45" fmla="*/ 15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3" h="351">
                    <a:moveTo>
                      <a:pt x="236" y="151"/>
                    </a:moveTo>
                    <a:cubicBezTo>
                      <a:pt x="222" y="129"/>
                      <a:pt x="184" y="150"/>
                      <a:pt x="169" y="159"/>
                    </a:cubicBezTo>
                    <a:cubicBezTo>
                      <a:pt x="154" y="167"/>
                      <a:pt x="140" y="177"/>
                      <a:pt x="128" y="189"/>
                    </a:cubicBezTo>
                    <a:cubicBezTo>
                      <a:pt x="124" y="193"/>
                      <a:pt x="119" y="197"/>
                      <a:pt x="116" y="202"/>
                    </a:cubicBezTo>
                    <a:cubicBezTo>
                      <a:pt x="121" y="190"/>
                      <a:pt x="125" y="178"/>
                      <a:pt x="128" y="165"/>
                    </a:cubicBezTo>
                    <a:cubicBezTo>
                      <a:pt x="128" y="165"/>
                      <a:pt x="128" y="165"/>
                      <a:pt x="128" y="165"/>
                    </a:cubicBezTo>
                    <a:cubicBezTo>
                      <a:pt x="128" y="165"/>
                      <a:pt x="129" y="165"/>
                      <a:pt x="129" y="165"/>
                    </a:cubicBezTo>
                    <a:cubicBezTo>
                      <a:pt x="129" y="165"/>
                      <a:pt x="130" y="165"/>
                      <a:pt x="130" y="165"/>
                    </a:cubicBezTo>
                    <a:cubicBezTo>
                      <a:pt x="168" y="139"/>
                      <a:pt x="203" y="108"/>
                      <a:pt x="213" y="62"/>
                    </a:cubicBezTo>
                    <a:cubicBezTo>
                      <a:pt x="216" y="47"/>
                      <a:pt x="216" y="30"/>
                      <a:pt x="208" y="16"/>
                    </a:cubicBezTo>
                    <a:cubicBezTo>
                      <a:pt x="199" y="2"/>
                      <a:pt x="182" y="0"/>
                      <a:pt x="167" y="3"/>
                    </a:cubicBezTo>
                    <a:cubicBezTo>
                      <a:pt x="133" y="8"/>
                      <a:pt x="117" y="42"/>
                      <a:pt x="112" y="72"/>
                    </a:cubicBezTo>
                    <a:cubicBezTo>
                      <a:pt x="107" y="101"/>
                      <a:pt x="108" y="139"/>
                      <a:pt x="127" y="164"/>
                    </a:cubicBezTo>
                    <a:cubicBezTo>
                      <a:pt x="126" y="164"/>
                      <a:pt x="126" y="164"/>
                      <a:pt x="126" y="164"/>
                    </a:cubicBezTo>
                    <a:cubicBezTo>
                      <a:pt x="118" y="180"/>
                      <a:pt x="112" y="197"/>
                      <a:pt x="105" y="213"/>
                    </a:cubicBezTo>
                    <a:cubicBezTo>
                      <a:pt x="98" y="231"/>
                      <a:pt x="90" y="249"/>
                      <a:pt x="80" y="266"/>
                    </a:cubicBezTo>
                    <a:cubicBezTo>
                      <a:pt x="61" y="301"/>
                      <a:pt x="34" y="328"/>
                      <a:pt x="1" y="350"/>
                    </a:cubicBezTo>
                    <a:cubicBezTo>
                      <a:pt x="0" y="350"/>
                      <a:pt x="1" y="351"/>
                      <a:pt x="1" y="351"/>
                    </a:cubicBezTo>
                    <a:cubicBezTo>
                      <a:pt x="36" y="335"/>
                      <a:pt x="62" y="305"/>
                      <a:pt x="81" y="273"/>
                    </a:cubicBezTo>
                    <a:cubicBezTo>
                      <a:pt x="91" y="257"/>
                      <a:pt x="100" y="239"/>
                      <a:pt x="107" y="221"/>
                    </a:cubicBezTo>
                    <a:cubicBezTo>
                      <a:pt x="108" y="219"/>
                      <a:pt x="109" y="216"/>
                      <a:pt x="110" y="214"/>
                    </a:cubicBezTo>
                    <a:cubicBezTo>
                      <a:pt x="136" y="233"/>
                      <a:pt x="176" y="233"/>
                      <a:pt x="204" y="221"/>
                    </a:cubicBezTo>
                    <a:cubicBezTo>
                      <a:pt x="229" y="211"/>
                      <a:pt x="253" y="178"/>
                      <a:pt x="236" y="15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31"/>
              <p:cNvSpPr/>
              <p:nvPr/>
            </p:nvSpPr>
            <p:spPr bwMode="auto">
              <a:xfrm>
                <a:off x="2527329" y="1141700"/>
                <a:ext cx="0" cy="317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33"/>
              <p:cNvSpPr/>
              <p:nvPr/>
            </p:nvSpPr>
            <p:spPr bwMode="auto">
              <a:xfrm>
                <a:off x="2362229" y="1071850"/>
                <a:ext cx="573088" cy="442913"/>
              </a:xfrm>
              <a:custGeom>
                <a:avLst/>
                <a:gdLst>
                  <a:gd name="T0" fmla="*/ 186 w 209"/>
                  <a:gd name="T1" fmla="*/ 57 h 161"/>
                  <a:gd name="T2" fmla="*/ 162 w 209"/>
                  <a:gd name="T3" fmla="*/ 69 h 161"/>
                  <a:gd name="T4" fmla="*/ 144 w 209"/>
                  <a:gd name="T5" fmla="*/ 86 h 161"/>
                  <a:gd name="T6" fmla="*/ 82 w 209"/>
                  <a:gd name="T7" fmla="*/ 35 h 161"/>
                  <a:gd name="T8" fmla="*/ 2 w 209"/>
                  <a:gd name="T9" fmla="*/ 0 h 161"/>
                  <a:gd name="T10" fmla="*/ 1 w 209"/>
                  <a:gd name="T11" fmla="*/ 2 h 161"/>
                  <a:gd name="T12" fmla="*/ 29 w 209"/>
                  <a:gd name="T13" fmla="*/ 17 h 161"/>
                  <a:gd name="T14" fmla="*/ 71 w 209"/>
                  <a:gd name="T15" fmla="*/ 34 h 161"/>
                  <a:gd name="T16" fmla="*/ 110 w 209"/>
                  <a:gd name="T17" fmla="*/ 59 h 161"/>
                  <a:gd name="T18" fmla="*/ 142 w 209"/>
                  <a:gd name="T19" fmla="*/ 89 h 161"/>
                  <a:gd name="T20" fmla="*/ 142 w 209"/>
                  <a:gd name="T21" fmla="*/ 89 h 161"/>
                  <a:gd name="T22" fmla="*/ 141 w 209"/>
                  <a:gd name="T23" fmla="*/ 91 h 161"/>
                  <a:gd name="T24" fmla="*/ 140 w 209"/>
                  <a:gd name="T25" fmla="*/ 148 h 161"/>
                  <a:gd name="T26" fmla="*/ 166 w 209"/>
                  <a:gd name="T27" fmla="*/ 131 h 161"/>
                  <a:gd name="T28" fmla="*/ 187 w 209"/>
                  <a:gd name="T29" fmla="*/ 118 h 161"/>
                  <a:gd name="T30" fmla="*/ 187 w 209"/>
                  <a:gd name="T31" fmla="*/ 92 h 161"/>
                  <a:gd name="T32" fmla="*/ 186 w 209"/>
                  <a:gd name="T33" fmla="*/ 57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9" h="161">
                    <a:moveTo>
                      <a:pt x="186" y="57"/>
                    </a:moveTo>
                    <a:cubicBezTo>
                      <a:pt x="177" y="57"/>
                      <a:pt x="168" y="64"/>
                      <a:pt x="162" y="69"/>
                    </a:cubicBezTo>
                    <a:cubicBezTo>
                      <a:pt x="156" y="74"/>
                      <a:pt x="149" y="80"/>
                      <a:pt x="144" y="86"/>
                    </a:cubicBezTo>
                    <a:cubicBezTo>
                      <a:pt x="129" y="65"/>
                      <a:pt x="105" y="48"/>
                      <a:pt x="82" y="35"/>
                    </a:cubicBezTo>
                    <a:cubicBezTo>
                      <a:pt x="57" y="21"/>
                      <a:pt x="28" y="14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9" y="9"/>
                      <a:pt x="19" y="13"/>
                      <a:pt x="29" y="17"/>
                    </a:cubicBezTo>
                    <a:cubicBezTo>
                      <a:pt x="43" y="22"/>
                      <a:pt x="58" y="27"/>
                      <a:pt x="71" y="34"/>
                    </a:cubicBezTo>
                    <a:cubicBezTo>
                      <a:pt x="85" y="41"/>
                      <a:pt x="98" y="49"/>
                      <a:pt x="110" y="59"/>
                    </a:cubicBezTo>
                    <a:cubicBezTo>
                      <a:pt x="122" y="68"/>
                      <a:pt x="131" y="79"/>
                      <a:pt x="142" y="89"/>
                    </a:cubicBezTo>
                    <a:cubicBezTo>
                      <a:pt x="142" y="89"/>
                      <a:pt x="142" y="89"/>
                      <a:pt x="142" y="89"/>
                    </a:cubicBezTo>
                    <a:cubicBezTo>
                      <a:pt x="141" y="90"/>
                      <a:pt x="141" y="90"/>
                      <a:pt x="141" y="91"/>
                    </a:cubicBezTo>
                    <a:cubicBezTo>
                      <a:pt x="133" y="109"/>
                      <a:pt x="125" y="132"/>
                      <a:pt x="140" y="148"/>
                    </a:cubicBezTo>
                    <a:cubicBezTo>
                      <a:pt x="152" y="161"/>
                      <a:pt x="166" y="144"/>
                      <a:pt x="166" y="131"/>
                    </a:cubicBezTo>
                    <a:cubicBezTo>
                      <a:pt x="175" y="131"/>
                      <a:pt x="182" y="125"/>
                      <a:pt x="187" y="118"/>
                    </a:cubicBezTo>
                    <a:cubicBezTo>
                      <a:pt x="192" y="111"/>
                      <a:pt x="194" y="99"/>
                      <a:pt x="187" y="92"/>
                    </a:cubicBezTo>
                    <a:cubicBezTo>
                      <a:pt x="197" y="83"/>
                      <a:pt x="209" y="57"/>
                      <a:pt x="186" y="57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34"/>
              <p:cNvSpPr/>
              <p:nvPr/>
            </p:nvSpPr>
            <p:spPr bwMode="auto">
              <a:xfrm>
                <a:off x="2440017" y="1141700"/>
                <a:ext cx="139700" cy="341313"/>
              </a:xfrm>
              <a:custGeom>
                <a:avLst/>
                <a:gdLst>
                  <a:gd name="T0" fmla="*/ 35 w 51"/>
                  <a:gd name="T1" fmla="*/ 2 h 124"/>
                  <a:gd name="T2" fmla="*/ 34 w 51"/>
                  <a:gd name="T3" fmla="*/ 0 h 124"/>
                  <a:gd name="T4" fmla="*/ 32 w 51"/>
                  <a:gd name="T5" fmla="*/ 2 h 124"/>
                  <a:gd name="T6" fmla="*/ 2 w 51"/>
                  <a:gd name="T7" fmla="*/ 58 h 124"/>
                  <a:gd name="T8" fmla="*/ 13 w 51"/>
                  <a:gd name="T9" fmla="*/ 122 h 124"/>
                  <a:gd name="T10" fmla="*/ 16 w 51"/>
                  <a:gd name="T11" fmla="*/ 121 h 124"/>
                  <a:gd name="T12" fmla="*/ 48 w 51"/>
                  <a:gd name="T13" fmla="*/ 65 h 124"/>
                  <a:gd name="T14" fmla="*/ 35 w 51"/>
                  <a:gd name="T15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124">
                    <a:moveTo>
                      <a:pt x="35" y="2"/>
                    </a:moveTo>
                    <a:cubicBezTo>
                      <a:pt x="35" y="1"/>
                      <a:pt x="35" y="0"/>
                      <a:pt x="34" y="0"/>
                    </a:cubicBezTo>
                    <a:cubicBezTo>
                      <a:pt x="32" y="0"/>
                      <a:pt x="32" y="1"/>
                      <a:pt x="32" y="2"/>
                    </a:cubicBezTo>
                    <a:cubicBezTo>
                      <a:pt x="13" y="14"/>
                      <a:pt x="5" y="37"/>
                      <a:pt x="2" y="58"/>
                    </a:cubicBezTo>
                    <a:cubicBezTo>
                      <a:pt x="0" y="79"/>
                      <a:pt x="1" y="105"/>
                      <a:pt x="13" y="122"/>
                    </a:cubicBezTo>
                    <a:cubicBezTo>
                      <a:pt x="14" y="124"/>
                      <a:pt x="17" y="122"/>
                      <a:pt x="16" y="121"/>
                    </a:cubicBezTo>
                    <a:cubicBezTo>
                      <a:pt x="34" y="109"/>
                      <a:pt x="44" y="85"/>
                      <a:pt x="48" y="65"/>
                    </a:cubicBezTo>
                    <a:cubicBezTo>
                      <a:pt x="51" y="46"/>
                      <a:pt x="50" y="17"/>
                      <a:pt x="35" y="2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35"/>
              <p:cNvSpPr/>
              <p:nvPr/>
            </p:nvSpPr>
            <p:spPr bwMode="auto">
              <a:xfrm>
                <a:off x="2598767" y="1017875"/>
                <a:ext cx="309563" cy="195263"/>
              </a:xfrm>
              <a:custGeom>
                <a:avLst/>
                <a:gdLst>
                  <a:gd name="T0" fmla="*/ 110 w 113"/>
                  <a:gd name="T1" fmla="*/ 3 h 71"/>
                  <a:gd name="T2" fmla="*/ 108 w 113"/>
                  <a:gd name="T3" fmla="*/ 1 h 71"/>
                  <a:gd name="T4" fmla="*/ 1 w 113"/>
                  <a:gd name="T5" fmla="*/ 58 h 71"/>
                  <a:gd name="T6" fmla="*/ 1 w 113"/>
                  <a:gd name="T7" fmla="*/ 58 h 71"/>
                  <a:gd name="T8" fmla="*/ 0 w 113"/>
                  <a:gd name="T9" fmla="*/ 59 h 71"/>
                  <a:gd name="T10" fmla="*/ 2 w 113"/>
                  <a:gd name="T11" fmla="*/ 60 h 71"/>
                  <a:gd name="T12" fmla="*/ 2 w 113"/>
                  <a:gd name="T13" fmla="*/ 59 h 71"/>
                  <a:gd name="T14" fmla="*/ 61 w 113"/>
                  <a:gd name="T15" fmla="*/ 52 h 71"/>
                  <a:gd name="T16" fmla="*/ 112 w 113"/>
                  <a:gd name="T17" fmla="*/ 6 h 71"/>
                  <a:gd name="T18" fmla="*/ 110 w 113"/>
                  <a:gd name="T19" fmla="*/ 3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3" h="71">
                    <a:moveTo>
                      <a:pt x="110" y="3"/>
                    </a:moveTo>
                    <a:cubicBezTo>
                      <a:pt x="110" y="2"/>
                      <a:pt x="109" y="1"/>
                      <a:pt x="108" y="1"/>
                    </a:cubicBezTo>
                    <a:cubicBezTo>
                      <a:pt x="66" y="0"/>
                      <a:pt x="18" y="16"/>
                      <a:pt x="1" y="58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1" y="58"/>
                      <a:pt x="1" y="59"/>
                      <a:pt x="0" y="59"/>
                    </a:cubicBezTo>
                    <a:cubicBezTo>
                      <a:pt x="0" y="60"/>
                      <a:pt x="1" y="60"/>
                      <a:pt x="2" y="60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19" y="71"/>
                      <a:pt x="45" y="60"/>
                      <a:pt x="61" y="52"/>
                    </a:cubicBezTo>
                    <a:cubicBezTo>
                      <a:pt x="81" y="42"/>
                      <a:pt x="101" y="26"/>
                      <a:pt x="112" y="6"/>
                    </a:cubicBezTo>
                    <a:cubicBezTo>
                      <a:pt x="113" y="4"/>
                      <a:pt x="111" y="3"/>
                      <a:pt x="110" y="3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36"/>
              <p:cNvSpPr/>
              <p:nvPr/>
            </p:nvSpPr>
            <p:spPr bwMode="auto">
              <a:xfrm>
                <a:off x="3232179" y="214600"/>
                <a:ext cx="239713" cy="363538"/>
              </a:xfrm>
              <a:custGeom>
                <a:avLst/>
                <a:gdLst>
                  <a:gd name="T0" fmla="*/ 83 w 88"/>
                  <a:gd name="T1" fmla="*/ 29 h 132"/>
                  <a:gd name="T2" fmla="*/ 68 w 88"/>
                  <a:gd name="T3" fmla="*/ 29 h 132"/>
                  <a:gd name="T4" fmla="*/ 70 w 88"/>
                  <a:gd name="T5" fmla="*/ 14 h 132"/>
                  <a:gd name="T6" fmla="*/ 68 w 88"/>
                  <a:gd name="T7" fmla="*/ 12 h 132"/>
                  <a:gd name="T8" fmla="*/ 47 w 88"/>
                  <a:gd name="T9" fmla="*/ 20 h 132"/>
                  <a:gd name="T10" fmla="*/ 28 w 88"/>
                  <a:gd name="T11" fmla="*/ 9 h 132"/>
                  <a:gd name="T12" fmla="*/ 32 w 88"/>
                  <a:gd name="T13" fmla="*/ 46 h 132"/>
                  <a:gd name="T14" fmla="*/ 32 w 88"/>
                  <a:gd name="T15" fmla="*/ 48 h 132"/>
                  <a:gd name="T16" fmla="*/ 15 w 88"/>
                  <a:gd name="T17" fmla="*/ 84 h 132"/>
                  <a:gd name="T18" fmla="*/ 0 w 88"/>
                  <a:gd name="T19" fmla="*/ 131 h 132"/>
                  <a:gd name="T20" fmla="*/ 2 w 88"/>
                  <a:gd name="T21" fmla="*/ 131 h 132"/>
                  <a:gd name="T22" fmla="*/ 17 w 88"/>
                  <a:gd name="T23" fmla="*/ 89 h 132"/>
                  <a:gd name="T24" fmla="*/ 34 w 88"/>
                  <a:gd name="T25" fmla="*/ 51 h 132"/>
                  <a:gd name="T26" fmla="*/ 85 w 88"/>
                  <a:gd name="T27" fmla="*/ 44 h 132"/>
                  <a:gd name="T28" fmla="*/ 83 w 88"/>
                  <a:gd name="T29" fmla="*/ 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132">
                    <a:moveTo>
                      <a:pt x="83" y="29"/>
                    </a:moveTo>
                    <a:cubicBezTo>
                      <a:pt x="78" y="26"/>
                      <a:pt x="73" y="27"/>
                      <a:pt x="68" y="29"/>
                    </a:cubicBezTo>
                    <a:cubicBezTo>
                      <a:pt x="70" y="24"/>
                      <a:pt x="70" y="20"/>
                      <a:pt x="70" y="14"/>
                    </a:cubicBezTo>
                    <a:cubicBezTo>
                      <a:pt x="71" y="13"/>
                      <a:pt x="69" y="12"/>
                      <a:pt x="68" y="12"/>
                    </a:cubicBezTo>
                    <a:cubicBezTo>
                      <a:pt x="59" y="11"/>
                      <a:pt x="52" y="14"/>
                      <a:pt x="47" y="20"/>
                    </a:cubicBezTo>
                    <a:cubicBezTo>
                      <a:pt x="45" y="11"/>
                      <a:pt x="38" y="0"/>
                      <a:pt x="28" y="9"/>
                    </a:cubicBezTo>
                    <a:cubicBezTo>
                      <a:pt x="17" y="19"/>
                      <a:pt x="21" y="37"/>
                      <a:pt x="32" y="46"/>
                    </a:cubicBezTo>
                    <a:cubicBezTo>
                      <a:pt x="31" y="47"/>
                      <a:pt x="31" y="48"/>
                      <a:pt x="32" y="48"/>
                    </a:cubicBezTo>
                    <a:cubicBezTo>
                      <a:pt x="25" y="60"/>
                      <a:pt x="20" y="72"/>
                      <a:pt x="15" y="84"/>
                    </a:cubicBezTo>
                    <a:cubicBezTo>
                      <a:pt x="9" y="99"/>
                      <a:pt x="3" y="115"/>
                      <a:pt x="0" y="131"/>
                    </a:cubicBezTo>
                    <a:cubicBezTo>
                      <a:pt x="0" y="132"/>
                      <a:pt x="2" y="132"/>
                      <a:pt x="2" y="131"/>
                    </a:cubicBezTo>
                    <a:cubicBezTo>
                      <a:pt x="7" y="117"/>
                      <a:pt x="11" y="103"/>
                      <a:pt x="17" y="89"/>
                    </a:cubicBezTo>
                    <a:cubicBezTo>
                      <a:pt x="22" y="76"/>
                      <a:pt x="29" y="64"/>
                      <a:pt x="34" y="51"/>
                    </a:cubicBezTo>
                    <a:cubicBezTo>
                      <a:pt x="48" y="65"/>
                      <a:pt x="74" y="62"/>
                      <a:pt x="85" y="44"/>
                    </a:cubicBezTo>
                    <a:cubicBezTo>
                      <a:pt x="88" y="40"/>
                      <a:pt x="88" y="32"/>
                      <a:pt x="83" y="29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47"/>
              <p:cNvSpPr/>
              <p:nvPr/>
            </p:nvSpPr>
            <p:spPr bwMode="auto">
              <a:xfrm>
                <a:off x="3702079" y="-40988"/>
                <a:ext cx="417513" cy="514350"/>
              </a:xfrm>
              <a:custGeom>
                <a:avLst/>
                <a:gdLst>
                  <a:gd name="T0" fmla="*/ 70 w 152"/>
                  <a:gd name="T1" fmla="*/ 16 h 187"/>
                  <a:gd name="T2" fmla="*/ 77 w 152"/>
                  <a:gd name="T3" fmla="*/ 30 h 187"/>
                  <a:gd name="T4" fmla="*/ 74 w 152"/>
                  <a:gd name="T5" fmla="*/ 80 h 187"/>
                  <a:gd name="T6" fmla="*/ 74 w 152"/>
                  <a:gd name="T7" fmla="*/ 80 h 187"/>
                  <a:gd name="T8" fmla="*/ 34 w 152"/>
                  <a:gd name="T9" fmla="*/ 126 h 187"/>
                  <a:gd name="T10" fmla="*/ 31 w 152"/>
                  <a:gd name="T11" fmla="*/ 77 h 187"/>
                  <a:gd name="T12" fmla="*/ 40 w 152"/>
                  <a:gd name="T13" fmla="*/ 74 h 187"/>
                  <a:gd name="T14" fmla="*/ 40 w 152"/>
                  <a:gd name="T15" fmla="*/ 52 h 187"/>
                  <a:gd name="T16" fmla="*/ 16 w 152"/>
                  <a:gd name="T17" fmla="*/ 54 h 187"/>
                  <a:gd name="T18" fmla="*/ 18 w 152"/>
                  <a:gd name="T19" fmla="*/ 75 h 187"/>
                  <a:gd name="T20" fmla="*/ 20 w 152"/>
                  <a:gd name="T21" fmla="*/ 75 h 187"/>
                  <a:gd name="T22" fmla="*/ 26 w 152"/>
                  <a:gd name="T23" fmla="*/ 77 h 187"/>
                  <a:gd name="T24" fmla="*/ 31 w 152"/>
                  <a:gd name="T25" fmla="*/ 101 h 187"/>
                  <a:gd name="T26" fmla="*/ 30 w 152"/>
                  <a:gd name="T27" fmla="*/ 133 h 187"/>
                  <a:gd name="T28" fmla="*/ 0 w 152"/>
                  <a:gd name="T29" fmla="*/ 185 h 187"/>
                  <a:gd name="T30" fmla="*/ 2 w 152"/>
                  <a:gd name="T31" fmla="*/ 186 h 187"/>
                  <a:gd name="T32" fmla="*/ 18 w 152"/>
                  <a:gd name="T33" fmla="*/ 161 h 187"/>
                  <a:gd name="T34" fmla="*/ 84 w 152"/>
                  <a:gd name="T35" fmla="*/ 160 h 187"/>
                  <a:gd name="T36" fmla="*/ 91 w 152"/>
                  <a:gd name="T37" fmla="*/ 175 h 187"/>
                  <a:gd name="T38" fmla="*/ 109 w 152"/>
                  <a:gd name="T39" fmla="*/ 168 h 187"/>
                  <a:gd name="T40" fmla="*/ 104 w 152"/>
                  <a:gd name="T41" fmla="*/ 152 h 187"/>
                  <a:gd name="T42" fmla="*/ 86 w 152"/>
                  <a:gd name="T43" fmla="*/ 156 h 187"/>
                  <a:gd name="T44" fmla="*/ 19 w 152"/>
                  <a:gd name="T45" fmla="*/ 158 h 187"/>
                  <a:gd name="T46" fmla="*/ 54 w 152"/>
                  <a:gd name="T47" fmla="*/ 108 h 187"/>
                  <a:gd name="T48" fmla="*/ 114 w 152"/>
                  <a:gd name="T49" fmla="*/ 109 h 187"/>
                  <a:gd name="T50" fmla="*/ 113 w 152"/>
                  <a:gd name="T51" fmla="*/ 110 h 187"/>
                  <a:gd name="T52" fmla="*/ 115 w 152"/>
                  <a:gd name="T53" fmla="*/ 113 h 187"/>
                  <a:gd name="T54" fmla="*/ 123 w 152"/>
                  <a:gd name="T55" fmla="*/ 125 h 187"/>
                  <a:gd name="T56" fmla="*/ 140 w 152"/>
                  <a:gd name="T57" fmla="*/ 115 h 187"/>
                  <a:gd name="T58" fmla="*/ 131 w 152"/>
                  <a:gd name="T59" fmla="*/ 99 h 187"/>
                  <a:gd name="T60" fmla="*/ 117 w 152"/>
                  <a:gd name="T61" fmla="*/ 104 h 187"/>
                  <a:gd name="T62" fmla="*/ 57 w 152"/>
                  <a:gd name="T63" fmla="*/ 104 h 187"/>
                  <a:gd name="T64" fmla="*/ 99 w 152"/>
                  <a:gd name="T65" fmla="*/ 64 h 187"/>
                  <a:gd name="T66" fmla="*/ 126 w 152"/>
                  <a:gd name="T67" fmla="*/ 67 h 187"/>
                  <a:gd name="T68" fmla="*/ 125 w 152"/>
                  <a:gd name="T69" fmla="*/ 68 h 187"/>
                  <a:gd name="T70" fmla="*/ 139 w 152"/>
                  <a:gd name="T71" fmla="*/ 78 h 187"/>
                  <a:gd name="T72" fmla="*/ 151 w 152"/>
                  <a:gd name="T73" fmla="*/ 66 h 187"/>
                  <a:gd name="T74" fmla="*/ 140 w 152"/>
                  <a:gd name="T75" fmla="*/ 57 h 187"/>
                  <a:gd name="T76" fmla="*/ 127 w 152"/>
                  <a:gd name="T77" fmla="*/ 63 h 187"/>
                  <a:gd name="T78" fmla="*/ 102 w 152"/>
                  <a:gd name="T79" fmla="*/ 62 h 187"/>
                  <a:gd name="T80" fmla="*/ 127 w 152"/>
                  <a:gd name="T81" fmla="*/ 42 h 187"/>
                  <a:gd name="T82" fmla="*/ 140 w 152"/>
                  <a:gd name="T83" fmla="*/ 39 h 187"/>
                  <a:gd name="T84" fmla="*/ 138 w 152"/>
                  <a:gd name="T85" fmla="*/ 23 h 187"/>
                  <a:gd name="T86" fmla="*/ 124 w 152"/>
                  <a:gd name="T87" fmla="*/ 23 h 187"/>
                  <a:gd name="T88" fmla="*/ 123 w 152"/>
                  <a:gd name="T89" fmla="*/ 40 h 187"/>
                  <a:gd name="T90" fmla="*/ 78 w 152"/>
                  <a:gd name="T91" fmla="*/ 76 h 187"/>
                  <a:gd name="T92" fmla="*/ 82 w 152"/>
                  <a:gd name="T93" fmla="*/ 31 h 187"/>
                  <a:gd name="T94" fmla="*/ 84 w 152"/>
                  <a:gd name="T95" fmla="*/ 31 h 187"/>
                  <a:gd name="T96" fmla="*/ 85 w 152"/>
                  <a:gd name="T97" fmla="*/ 31 h 187"/>
                  <a:gd name="T98" fmla="*/ 98 w 152"/>
                  <a:gd name="T99" fmla="*/ 18 h 187"/>
                  <a:gd name="T100" fmla="*/ 82 w 152"/>
                  <a:gd name="T101" fmla="*/ 1 h 187"/>
                  <a:gd name="T102" fmla="*/ 70 w 152"/>
                  <a:gd name="T103" fmla="*/ 1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87">
                    <a:moveTo>
                      <a:pt x="70" y="16"/>
                    </a:moveTo>
                    <a:cubicBezTo>
                      <a:pt x="69" y="22"/>
                      <a:pt x="72" y="27"/>
                      <a:pt x="77" y="30"/>
                    </a:cubicBezTo>
                    <a:cubicBezTo>
                      <a:pt x="78" y="47"/>
                      <a:pt x="79" y="63"/>
                      <a:pt x="74" y="80"/>
                    </a:cubicBezTo>
                    <a:cubicBezTo>
                      <a:pt x="74" y="80"/>
                      <a:pt x="74" y="80"/>
                      <a:pt x="74" y="80"/>
                    </a:cubicBezTo>
                    <a:cubicBezTo>
                      <a:pt x="59" y="94"/>
                      <a:pt x="46" y="110"/>
                      <a:pt x="34" y="126"/>
                    </a:cubicBezTo>
                    <a:cubicBezTo>
                      <a:pt x="38" y="111"/>
                      <a:pt x="36" y="92"/>
                      <a:pt x="31" y="77"/>
                    </a:cubicBezTo>
                    <a:cubicBezTo>
                      <a:pt x="35" y="77"/>
                      <a:pt x="38" y="76"/>
                      <a:pt x="40" y="74"/>
                    </a:cubicBezTo>
                    <a:cubicBezTo>
                      <a:pt x="49" y="70"/>
                      <a:pt x="48" y="57"/>
                      <a:pt x="40" y="52"/>
                    </a:cubicBezTo>
                    <a:cubicBezTo>
                      <a:pt x="33" y="47"/>
                      <a:pt x="22" y="49"/>
                      <a:pt x="16" y="54"/>
                    </a:cubicBezTo>
                    <a:cubicBezTo>
                      <a:pt x="8" y="60"/>
                      <a:pt x="10" y="70"/>
                      <a:pt x="18" y="75"/>
                    </a:cubicBezTo>
                    <a:cubicBezTo>
                      <a:pt x="19" y="76"/>
                      <a:pt x="20" y="75"/>
                      <a:pt x="20" y="75"/>
                    </a:cubicBezTo>
                    <a:cubicBezTo>
                      <a:pt x="22" y="76"/>
                      <a:pt x="24" y="77"/>
                      <a:pt x="26" y="77"/>
                    </a:cubicBezTo>
                    <a:cubicBezTo>
                      <a:pt x="28" y="85"/>
                      <a:pt x="30" y="93"/>
                      <a:pt x="31" y="101"/>
                    </a:cubicBezTo>
                    <a:cubicBezTo>
                      <a:pt x="33" y="112"/>
                      <a:pt x="32" y="122"/>
                      <a:pt x="30" y="133"/>
                    </a:cubicBezTo>
                    <a:cubicBezTo>
                      <a:pt x="18" y="149"/>
                      <a:pt x="8" y="167"/>
                      <a:pt x="0" y="185"/>
                    </a:cubicBezTo>
                    <a:cubicBezTo>
                      <a:pt x="0" y="186"/>
                      <a:pt x="1" y="187"/>
                      <a:pt x="2" y="186"/>
                    </a:cubicBezTo>
                    <a:cubicBezTo>
                      <a:pt x="7" y="178"/>
                      <a:pt x="12" y="169"/>
                      <a:pt x="18" y="161"/>
                    </a:cubicBezTo>
                    <a:cubicBezTo>
                      <a:pt x="40" y="153"/>
                      <a:pt x="62" y="158"/>
                      <a:pt x="84" y="160"/>
                    </a:cubicBezTo>
                    <a:cubicBezTo>
                      <a:pt x="83" y="166"/>
                      <a:pt x="85" y="172"/>
                      <a:pt x="91" y="175"/>
                    </a:cubicBezTo>
                    <a:cubicBezTo>
                      <a:pt x="97" y="178"/>
                      <a:pt x="107" y="176"/>
                      <a:pt x="109" y="168"/>
                    </a:cubicBezTo>
                    <a:cubicBezTo>
                      <a:pt x="111" y="162"/>
                      <a:pt x="109" y="156"/>
                      <a:pt x="104" y="152"/>
                    </a:cubicBezTo>
                    <a:cubicBezTo>
                      <a:pt x="99" y="148"/>
                      <a:pt x="90" y="151"/>
                      <a:pt x="86" y="156"/>
                    </a:cubicBezTo>
                    <a:cubicBezTo>
                      <a:pt x="65" y="151"/>
                      <a:pt x="39" y="150"/>
                      <a:pt x="19" y="158"/>
                    </a:cubicBezTo>
                    <a:cubicBezTo>
                      <a:pt x="30" y="141"/>
                      <a:pt x="41" y="124"/>
                      <a:pt x="54" y="108"/>
                    </a:cubicBezTo>
                    <a:cubicBezTo>
                      <a:pt x="75" y="100"/>
                      <a:pt x="94" y="104"/>
                      <a:pt x="114" y="109"/>
                    </a:cubicBezTo>
                    <a:cubicBezTo>
                      <a:pt x="114" y="109"/>
                      <a:pt x="114" y="110"/>
                      <a:pt x="113" y="110"/>
                    </a:cubicBezTo>
                    <a:cubicBezTo>
                      <a:pt x="113" y="111"/>
                      <a:pt x="114" y="112"/>
                      <a:pt x="115" y="113"/>
                    </a:cubicBezTo>
                    <a:cubicBezTo>
                      <a:pt x="115" y="118"/>
                      <a:pt x="119" y="123"/>
                      <a:pt x="123" y="125"/>
                    </a:cubicBezTo>
                    <a:cubicBezTo>
                      <a:pt x="130" y="129"/>
                      <a:pt x="138" y="121"/>
                      <a:pt x="140" y="115"/>
                    </a:cubicBezTo>
                    <a:cubicBezTo>
                      <a:pt x="142" y="108"/>
                      <a:pt x="137" y="101"/>
                      <a:pt x="131" y="99"/>
                    </a:cubicBezTo>
                    <a:cubicBezTo>
                      <a:pt x="125" y="97"/>
                      <a:pt x="120" y="100"/>
                      <a:pt x="117" y="104"/>
                    </a:cubicBezTo>
                    <a:cubicBezTo>
                      <a:pt x="97" y="99"/>
                      <a:pt x="75" y="97"/>
                      <a:pt x="57" y="104"/>
                    </a:cubicBezTo>
                    <a:cubicBezTo>
                      <a:pt x="70" y="89"/>
                      <a:pt x="84" y="76"/>
                      <a:pt x="99" y="64"/>
                    </a:cubicBezTo>
                    <a:cubicBezTo>
                      <a:pt x="108" y="64"/>
                      <a:pt x="117" y="66"/>
                      <a:pt x="126" y="67"/>
                    </a:cubicBezTo>
                    <a:cubicBezTo>
                      <a:pt x="126" y="67"/>
                      <a:pt x="125" y="67"/>
                      <a:pt x="125" y="68"/>
                    </a:cubicBezTo>
                    <a:cubicBezTo>
                      <a:pt x="127" y="74"/>
                      <a:pt x="133" y="79"/>
                      <a:pt x="139" y="78"/>
                    </a:cubicBezTo>
                    <a:cubicBezTo>
                      <a:pt x="144" y="77"/>
                      <a:pt x="152" y="72"/>
                      <a:pt x="151" y="66"/>
                    </a:cubicBezTo>
                    <a:cubicBezTo>
                      <a:pt x="150" y="61"/>
                      <a:pt x="144" y="58"/>
                      <a:pt x="140" y="57"/>
                    </a:cubicBezTo>
                    <a:cubicBezTo>
                      <a:pt x="135" y="57"/>
                      <a:pt x="130" y="59"/>
                      <a:pt x="127" y="63"/>
                    </a:cubicBezTo>
                    <a:cubicBezTo>
                      <a:pt x="119" y="61"/>
                      <a:pt x="110" y="61"/>
                      <a:pt x="102" y="62"/>
                    </a:cubicBezTo>
                    <a:cubicBezTo>
                      <a:pt x="110" y="55"/>
                      <a:pt x="119" y="49"/>
                      <a:pt x="127" y="42"/>
                    </a:cubicBezTo>
                    <a:cubicBezTo>
                      <a:pt x="131" y="44"/>
                      <a:pt x="137" y="43"/>
                      <a:pt x="140" y="39"/>
                    </a:cubicBezTo>
                    <a:cubicBezTo>
                      <a:pt x="144" y="33"/>
                      <a:pt x="145" y="27"/>
                      <a:pt x="138" y="23"/>
                    </a:cubicBezTo>
                    <a:cubicBezTo>
                      <a:pt x="134" y="20"/>
                      <a:pt x="128" y="20"/>
                      <a:pt x="124" y="23"/>
                    </a:cubicBezTo>
                    <a:cubicBezTo>
                      <a:pt x="118" y="27"/>
                      <a:pt x="120" y="35"/>
                      <a:pt x="123" y="40"/>
                    </a:cubicBezTo>
                    <a:cubicBezTo>
                      <a:pt x="107" y="51"/>
                      <a:pt x="92" y="63"/>
                      <a:pt x="78" y="76"/>
                    </a:cubicBezTo>
                    <a:cubicBezTo>
                      <a:pt x="84" y="63"/>
                      <a:pt x="85" y="46"/>
                      <a:pt x="82" y="31"/>
                    </a:cubicBezTo>
                    <a:cubicBezTo>
                      <a:pt x="83" y="31"/>
                      <a:pt x="84" y="31"/>
                      <a:pt x="84" y="31"/>
                    </a:cubicBezTo>
                    <a:cubicBezTo>
                      <a:pt x="85" y="31"/>
                      <a:pt x="85" y="31"/>
                      <a:pt x="85" y="31"/>
                    </a:cubicBezTo>
                    <a:cubicBezTo>
                      <a:pt x="92" y="31"/>
                      <a:pt x="98" y="26"/>
                      <a:pt x="98" y="18"/>
                    </a:cubicBezTo>
                    <a:cubicBezTo>
                      <a:pt x="98" y="11"/>
                      <a:pt x="91" y="0"/>
                      <a:pt x="82" y="1"/>
                    </a:cubicBezTo>
                    <a:cubicBezTo>
                      <a:pt x="75" y="2"/>
                      <a:pt x="70" y="9"/>
                      <a:pt x="70" y="16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48"/>
              <p:cNvSpPr/>
              <p:nvPr/>
            </p:nvSpPr>
            <p:spPr bwMode="auto">
              <a:xfrm>
                <a:off x="2792442" y="628937"/>
                <a:ext cx="1028700" cy="658813"/>
              </a:xfrm>
              <a:custGeom>
                <a:avLst/>
                <a:gdLst>
                  <a:gd name="T0" fmla="*/ 373 w 375"/>
                  <a:gd name="T1" fmla="*/ 204 h 239"/>
                  <a:gd name="T2" fmla="*/ 372 w 375"/>
                  <a:gd name="T3" fmla="*/ 203 h 239"/>
                  <a:gd name="T4" fmla="*/ 349 w 375"/>
                  <a:gd name="T5" fmla="*/ 152 h 239"/>
                  <a:gd name="T6" fmla="*/ 313 w 375"/>
                  <a:gd name="T7" fmla="*/ 116 h 239"/>
                  <a:gd name="T8" fmla="*/ 235 w 375"/>
                  <a:gd name="T9" fmla="*/ 120 h 239"/>
                  <a:gd name="T10" fmla="*/ 235 w 375"/>
                  <a:gd name="T11" fmla="*/ 121 h 239"/>
                  <a:gd name="T12" fmla="*/ 126 w 375"/>
                  <a:gd name="T13" fmla="*/ 95 h 239"/>
                  <a:gd name="T14" fmla="*/ 92 w 375"/>
                  <a:gd name="T15" fmla="*/ 90 h 239"/>
                  <a:gd name="T16" fmla="*/ 150 w 375"/>
                  <a:gd name="T17" fmla="*/ 54 h 239"/>
                  <a:gd name="T18" fmla="*/ 192 w 375"/>
                  <a:gd name="T19" fmla="*/ 41 h 239"/>
                  <a:gd name="T20" fmla="*/ 192 w 375"/>
                  <a:gd name="T21" fmla="*/ 42 h 239"/>
                  <a:gd name="T22" fmla="*/ 296 w 375"/>
                  <a:gd name="T23" fmla="*/ 59 h 239"/>
                  <a:gd name="T24" fmla="*/ 297 w 375"/>
                  <a:gd name="T25" fmla="*/ 56 h 239"/>
                  <a:gd name="T26" fmla="*/ 296 w 375"/>
                  <a:gd name="T27" fmla="*/ 55 h 239"/>
                  <a:gd name="T28" fmla="*/ 296 w 375"/>
                  <a:gd name="T29" fmla="*/ 55 h 239"/>
                  <a:gd name="T30" fmla="*/ 193 w 375"/>
                  <a:gd name="T31" fmla="*/ 37 h 239"/>
                  <a:gd name="T32" fmla="*/ 144 w 375"/>
                  <a:gd name="T33" fmla="*/ 53 h 239"/>
                  <a:gd name="T34" fmla="*/ 90 w 375"/>
                  <a:gd name="T35" fmla="*/ 90 h 239"/>
                  <a:gd name="T36" fmla="*/ 58 w 375"/>
                  <a:gd name="T37" fmla="*/ 85 h 239"/>
                  <a:gd name="T38" fmla="*/ 0 w 375"/>
                  <a:gd name="T39" fmla="*/ 90 h 239"/>
                  <a:gd name="T40" fmla="*/ 1 w 375"/>
                  <a:gd name="T41" fmla="*/ 92 h 239"/>
                  <a:gd name="T42" fmla="*/ 67 w 375"/>
                  <a:gd name="T43" fmla="*/ 90 h 239"/>
                  <a:gd name="T44" fmla="*/ 88 w 375"/>
                  <a:gd name="T45" fmla="*/ 93 h 239"/>
                  <a:gd name="T46" fmla="*/ 89 w 375"/>
                  <a:gd name="T47" fmla="*/ 93 h 239"/>
                  <a:gd name="T48" fmla="*/ 89 w 375"/>
                  <a:gd name="T49" fmla="*/ 93 h 239"/>
                  <a:gd name="T50" fmla="*/ 131 w 375"/>
                  <a:gd name="T51" fmla="*/ 100 h 239"/>
                  <a:gd name="T52" fmla="*/ 161 w 375"/>
                  <a:gd name="T53" fmla="*/ 127 h 239"/>
                  <a:gd name="T54" fmla="*/ 166 w 375"/>
                  <a:gd name="T55" fmla="*/ 133 h 239"/>
                  <a:gd name="T56" fmla="*/ 166 w 375"/>
                  <a:gd name="T57" fmla="*/ 133 h 239"/>
                  <a:gd name="T58" fmla="*/ 190 w 375"/>
                  <a:gd name="T59" fmla="*/ 189 h 239"/>
                  <a:gd name="T60" fmla="*/ 217 w 375"/>
                  <a:gd name="T61" fmla="*/ 213 h 239"/>
                  <a:gd name="T62" fmla="*/ 240 w 375"/>
                  <a:gd name="T63" fmla="*/ 238 h 239"/>
                  <a:gd name="T64" fmla="*/ 242 w 375"/>
                  <a:gd name="T65" fmla="*/ 237 h 239"/>
                  <a:gd name="T66" fmla="*/ 241 w 375"/>
                  <a:gd name="T67" fmla="*/ 234 h 239"/>
                  <a:gd name="T68" fmla="*/ 170 w 375"/>
                  <a:gd name="T69" fmla="*/ 132 h 239"/>
                  <a:gd name="T70" fmla="*/ 162 w 375"/>
                  <a:gd name="T71" fmla="*/ 122 h 239"/>
                  <a:gd name="T72" fmla="*/ 136 w 375"/>
                  <a:gd name="T73" fmla="*/ 101 h 239"/>
                  <a:gd name="T74" fmla="*/ 211 w 375"/>
                  <a:gd name="T75" fmla="*/ 118 h 239"/>
                  <a:gd name="T76" fmla="*/ 235 w 375"/>
                  <a:gd name="T77" fmla="*/ 126 h 239"/>
                  <a:gd name="T78" fmla="*/ 290 w 375"/>
                  <a:gd name="T79" fmla="*/ 175 h 239"/>
                  <a:gd name="T80" fmla="*/ 330 w 375"/>
                  <a:gd name="T81" fmla="*/ 189 h 239"/>
                  <a:gd name="T82" fmla="*/ 372 w 375"/>
                  <a:gd name="T83" fmla="*/ 207 h 239"/>
                  <a:gd name="T84" fmla="*/ 373 w 375"/>
                  <a:gd name="T85" fmla="*/ 204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239">
                    <a:moveTo>
                      <a:pt x="373" y="204"/>
                    </a:moveTo>
                    <a:cubicBezTo>
                      <a:pt x="373" y="204"/>
                      <a:pt x="372" y="204"/>
                      <a:pt x="372" y="203"/>
                    </a:cubicBezTo>
                    <a:cubicBezTo>
                      <a:pt x="369" y="185"/>
                      <a:pt x="359" y="167"/>
                      <a:pt x="349" y="152"/>
                    </a:cubicBezTo>
                    <a:cubicBezTo>
                      <a:pt x="340" y="138"/>
                      <a:pt x="328" y="124"/>
                      <a:pt x="313" y="116"/>
                    </a:cubicBezTo>
                    <a:cubicBezTo>
                      <a:pt x="291" y="106"/>
                      <a:pt x="252" y="98"/>
                      <a:pt x="235" y="120"/>
                    </a:cubicBezTo>
                    <a:cubicBezTo>
                      <a:pt x="235" y="121"/>
                      <a:pt x="235" y="121"/>
                      <a:pt x="235" y="121"/>
                    </a:cubicBezTo>
                    <a:cubicBezTo>
                      <a:pt x="199" y="109"/>
                      <a:pt x="162" y="101"/>
                      <a:pt x="126" y="95"/>
                    </a:cubicBezTo>
                    <a:cubicBezTo>
                      <a:pt x="115" y="94"/>
                      <a:pt x="103" y="92"/>
                      <a:pt x="92" y="90"/>
                    </a:cubicBezTo>
                    <a:cubicBezTo>
                      <a:pt x="106" y="72"/>
                      <a:pt x="129" y="62"/>
                      <a:pt x="150" y="54"/>
                    </a:cubicBezTo>
                    <a:cubicBezTo>
                      <a:pt x="163" y="49"/>
                      <a:pt x="177" y="44"/>
                      <a:pt x="192" y="41"/>
                    </a:cubicBezTo>
                    <a:cubicBezTo>
                      <a:pt x="192" y="41"/>
                      <a:pt x="192" y="42"/>
                      <a:pt x="192" y="42"/>
                    </a:cubicBezTo>
                    <a:cubicBezTo>
                      <a:pt x="217" y="73"/>
                      <a:pt x="262" y="56"/>
                      <a:pt x="296" y="59"/>
                    </a:cubicBezTo>
                    <a:cubicBezTo>
                      <a:pt x="298" y="59"/>
                      <a:pt x="298" y="56"/>
                      <a:pt x="297" y="56"/>
                    </a:cubicBezTo>
                    <a:cubicBezTo>
                      <a:pt x="296" y="56"/>
                      <a:pt x="296" y="55"/>
                      <a:pt x="296" y="55"/>
                    </a:cubicBezTo>
                    <a:cubicBezTo>
                      <a:pt x="296" y="55"/>
                      <a:pt x="296" y="55"/>
                      <a:pt x="296" y="55"/>
                    </a:cubicBezTo>
                    <a:cubicBezTo>
                      <a:pt x="285" y="17"/>
                      <a:pt x="214" y="0"/>
                      <a:pt x="193" y="37"/>
                    </a:cubicBezTo>
                    <a:cubicBezTo>
                      <a:pt x="176" y="40"/>
                      <a:pt x="159" y="46"/>
                      <a:pt x="144" y="53"/>
                    </a:cubicBezTo>
                    <a:cubicBezTo>
                      <a:pt x="125" y="60"/>
                      <a:pt x="100" y="71"/>
                      <a:pt x="90" y="90"/>
                    </a:cubicBezTo>
                    <a:cubicBezTo>
                      <a:pt x="79" y="88"/>
                      <a:pt x="69" y="86"/>
                      <a:pt x="58" y="85"/>
                    </a:cubicBezTo>
                    <a:cubicBezTo>
                      <a:pt x="40" y="83"/>
                      <a:pt x="16" y="80"/>
                      <a:pt x="0" y="90"/>
                    </a:cubicBezTo>
                    <a:cubicBezTo>
                      <a:pt x="0" y="91"/>
                      <a:pt x="0" y="92"/>
                      <a:pt x="1" y="92"/>
                    </a:cubicBezTo>
                    <a:cubicBezTo>
                      <a:pt x="23" y="85"/>
                      <a:pt x="44" y="86"/>
                      <a:pt x="67" y="90"/>
                    </a:cubicBezTo>
                    <a:cubicBezTo>
                      <a:pt x="74" y="91"/>
                      <a:pt x="81" y="92"/>
                      <a:pt x="88" y="93"/>
                    </a:cubicBezTo>
                    <a:cubicBezTo>
                      <a:pt x="88" y="94"/>
                      <a:pt x="89" y="94"/>
                      <a:pt x="89" y="93"/>
                    </a:cubicBezTo>
                    <a:cubicBezTo>
                      <a:pt x="89" y="93"/>
                      <a:pt x="89" y="93"/>
                      <a:pt x="89" y="93"/>
                    </a:cubicBezTo>
                    <a:cubicBezTo>
                      <a:pt x="103" y="95"/>
                      <a:pt x="117" y="98"/>
                      <a:pt x="131" y="100"/>
                    </a:cubicBezTo>
                    <a:cubicBezTo>
                      <a:pt x="142" y="108"/>
                      <a:pt x="152" y="117"/>
                      <a:pt x="161" y="127"/>
                    </a:cubicBezTo>
                    <a:cubicBezTo>
                      <a:pt x="163" y="129"/>
                      <a:pt x="165" y="131"/>
                      <a:pt x="166" y="133"/>
                    </a:cubicBezTo>
                    <a:cubicBezTo>
                      <a:pt x="166" y="133"/>
                      <a:pt x="166" y="133"/>
                      <a:pt x="166" y="133"/>
                    </a:cubicBezTo>
                    <a:cubicBezTo>
                      <a:pt x="163" y="155"/>
                      <a:pt x="175" y="174"/>
                      <a:pt x="190" y="189"/>
                    </a:cubicBezTo>
                    <a:cubicBezTo>
                      <a:pt x="199" y="197"/>
                      <a:pt x="208" y="205"/>
                      <a:pt x="217" y="213"/>
                    </a:cubicBezTo>
                    <a:cubicBezTo>
                      <a:pt x="226" y="221"/>
                      <a:pt x="233" y="230"/>
                      <a:pt x="240" y="238"/>
                    </a:cubicBezTo>
                    <a:cubicBezTo>
                      <a:pt x="241" y="239"/>
                      <a:pt x="243" y="238"/>
                      <a:pt x="242" y="237"/>
                    </a:cubicBezTo>
                    <a:cubicBezTo>
                      <a:pt x="242" y="236"/>
                      <a:pt x="241" y="235"/>
                      <a:pt x="241" y="234"/>
                    </a:cubicBezTo>
                    <a:cubicBezTo>
                      <a:pt x="232" y="195"/>
                      <a:pt x="226" y="122"/>
                      <a:pt x="170" y="132"/>
                    </a:cubicBezTo>
                    <a:cubicBezTo>
                      <a:pt x="167" y="128"/>
                      <a:pt x="165" y="125"/>
                      <a:pt x="162" y="122"/>
                    </a:cubicBezTo>
                    <a:cubicBezTo>
                      <a:pt x="155" y="115"/>
                      <a:pt x="146" y="106"/>
                      <a:pt x="136" y="101"/>
                    </a:cubicBezTo>
                    <a:cubicBezTo>
                      <a:pt x="161" y="105"/>
                      <a:pt x="186" y="111"/>
                      <a:pt x="211" y="118"/>
                    </a:cubicBezTo>
                    <a:cubicBezTo>
                      <a:pt x="219" y="120"/>
                      <a:pt x="227" y="123"/>
                      <a:pt x="235" y="126"/>
                    </a:cubicBezTo>
                    <a:cubicBezTo>
                      <a:pt x="249" y="147"/>
                      <a:pt x="267" y="165"/>
                      <a:pt x="290" y="175"/>
                    </a:cubicBezTo>
                    <a:cubicBezTo>
                      <a:pt x="303" y="181"/>
                      <a:pt x="317" y="185"/>
                      <a:pt x="330" y="189"/>
                    </a:cubicBezTo>
                    <a:cubicBezTo>
                      <a:pt x="345" y="194"/>
                      <a:pt x="358" y="200"/>
                      <a:pt x="372" y="207"/>
                    </a:cubicBezTo>
                    <a:cubicBezTo>
                      <a:pt x="374" y="207"/>
                      <a:pt x="375" y="205"/>
                      <a:pt x="373" y="204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49"/>
              <p:cNvSpPr/>
              <p:nvPr/>
            </p:nvSpPr>
            <p:spPr bwMode="auto">
              <a:xfrm>
                <a:off x="3554442" y="470187"/>
                <a:ext cx="301625" cy="300038"/>
              </a:xfrm>
              <a:custGeom>
                <a:avLst/>
                <a:gdLst>
                  <a:gd name="T0" fmla="*/ 63 w 110"/>
                  <a:gd name="T1" fmla="*/ 38 h 109"/>
                  <a:gd name="T2" fmla="*/ 0 w 110"/>
                  <a:gd name="T3" fmla="*/ 5 h 109"/>
                  <a:gd name="T4" fmla="*/ 0 w 110"/>
                  <a:gd name="T5" fmla="*/ 5 h 109"/>
                  <a:gd name="T6" fmla="*/ 64 w 110"/>
                  <a:gd name="T7" fmla="*/ 45 h 109"/>
                  <a:gd name="T8" fmla="*/ 106 w 110"/>
                  <a:gd name="T9" fmla="*/ 107 h 109"/>
                  <a:gd name="T10" fmla="*/ 109 w 110"/>
                  <a:gd name="T11" fmla="*/ 105 h 109"/>
                  <a:gd name="T12" fmla="*/ 63 w 110"/>
                  <a:gd name="T13" fmla="*/ 38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109">
                    <a:moveTo>
                      <a:pt x="63" y="38"/>
                    </a:moveTo>
                    <a:cubicBezTo>
                      <a:pt x="47" y="21"/>
                      <a:pt x="25" y="0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7" y="7"/>
                      <a:pt x="47" y="25"/>
                      <a:pt x="64" y="45"/>
                    </a:cubicBezTo>
                    <a:cubicBezTo>
                      <a:pt x="80" y="64"/>
                      <a:pt x="93" y="85"/>
                      <a:pt x="106" y="107"/>
                    </a:cubicBezTo>
                    <a:cubicBezTo>
                      <a:pt x="107" y="109"/>
                      <a:pt x="110" y="107"/>
                      <a:pt x="109" y="105"/>
                    </a:cubicBezTo>
                    <a:cubicBezTo>
                      <a:pt x="96" y="82"/>
                      <a:pt x="81" y="59"/>
                      <a:pt x="63" y="38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50"/>
              <p:cNvSpPr/>
              <p:nvPr/>
            </p:nvSpPr>
            <p:spPr bwMode="auto">
              <a:xfrm>
                <a:off x="3795742" y="752763"/>
                <a:ext cx="211138" cy="212725"/>
              </a:xfrm>
              <a:custGeom>
                <a:avLst/>
                <a:gdLst>
                  <a:gd name="T0" fmla="*/ 20 w 77"/>
                  <a:gd name="T1" fmla="*/ 0 h 77"/>
                  <a:gd name="T2" fmla="*/ 18 w 77"/>
                  <a:gd name="T3" fmla="*/ 0 h 77"/>
                  <a:gd name="T4" fmla="*/ 17 w 77"/>
                  <a:gd name="T5" fmla="*/ 3 h 77"/>
                  <a:gd name="T6" fmla="*/ 11 w 77"/>
                  <a:gd name="T7" fmla="*/ 69 h 77"/>
                  <a:gd name="T8" fmla="*/ 24 w 77"/>
                  <a:gd name="T9" fmla="*/ 76 h 77"/>
                  <a:gd name="T10" fmla="*/ 31 w 77"/>
                  <a:gd name="T11" fmla="*/ 61 h 77"/>
                  <a:gd name="T12" fmla="*/ 48 w 77"/>
                  <a:gd name="T13" fmla="*/ 74 h 77"/>
                  <a:gd name="T14" fmla="*/ 50 w 77"/>
                  <a:gd name="T15" fmla="*/ 73 h 77"/>
                  <a:gd name="T16" fmla="*/ 53 w 77"/>
                  <a:gd name="T17" fmla="*/ 52 h 77"/>
                  <a:gd name="T18" fmla="*/ 69 w 77"/>
                  <a:gd name="T19" fmla="*/ 57 h 77"/>
                  <a:gd name="T20" fmla="*/ 76 w 77"/>
                  <a:gd name="T21" fmla="*/ 41 h 77"/>
                  <a:gd name="T22" fmla="*/ 20 w 77"/>
                  <a:gd name="T2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77">
                    <a:moveTo>
                      <a:pt x="20" y="0"/>
                    </a:moveTo>
                    <a:cubicBezTo>
                      <a:pt x="19" y="0"/>
                      <a:pt x="19" y="0"/>
                      <a:pt x="18" y="0"/>
                    </a:cubicBezTo>
                    <a:cubicBezTo>
                      <a:pt x="17" y="1"/>
                      <a:pt x="16" y="2"/>
                      <a:pt x="17" y="3"/>
                    </a:cubicBezTo>
                    <a:cubicBezTo>
                      <a:pt x="8" y="23"/>
                      <a:pt x="0" y="49"/>
                      <a:pt x="11" y="69"/>
                    </a:cubicBezTo>
                    <a:cubicBezTo>
                      <a:pt x="14" y="74"/>
                      <a:pt x="19" y="77"/>
                      <a:pt x="24" y="76"/>
                    </a:cubicBezTo>
                    <a:cubicBezTo>
                      <a:pt x="30" y="74"/>
                      <a:pt x="31" y="67"/>
                      <a:pt x="31" y="61"/>
                    </a:cubicBezTo>
                    <a:cubicBezTo>
                      <a:pt x="35" y="67"/>
                      <a:pt x="41" y="72"/>
                      <a:pt x="48" y="74"/>
                    </a:cubicBezTo>
                    <a:cubicBezTo>
                      <a:pt x="49" y="75"/>
                      <a:pt x="50" y="74"/>
                      <a:pt x="50" y="73"/>
                    </a:cubicBezTo>
                    <a:cubicBezTo>
                      <a:pt x="53" y="66"/>
                      <a:pt x="54" y="59"/>
                      <a:pt x="53" y="52"/>
                    </a:cubicBezTo>
                    <a:cubicBezTo>
                      <a:pt x="58" y="56"/>
                      <a:pt x="63" y="59"/>
                      <a:pt x="69" y="57"/>
                    </a:cubicBezTo>
                    <a:cubicBezTo>
                      <a:pt x="76" y="55"/>
                      <a:pt x="77" y="46"/>
                      <a:pt x="76" y="41"/>
                    </a:cubicBezTo>
                    <a:cubicBezTo>
                      <a:pt x="74" y="14"/>
                      <a:pt x="41" y="4"/>
                      <a:pt x="20" y="0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65"/>
              <p:cNvSpPr/>
              <p:nvPr/>
            </p:nvSpPr>
            <p:spPr bwMode="auto">
              <a:xfrm>
                <a:off x="-142846" y="-69563"/>
                <a:ext cx="457200" cy="561975"/>
              </a:xfrm>
              <a:custGeom>
                <a:avLst/>
                <a:gdLst>
                  <a:gd name="T0" fmla="*/ 164 w 167"/>
                  <a:gd name="T1" fmla="*/ 42 h 204"/>
                  <a:gd name="T2" fmla="*/ 141 w 167"/>
                  <a:gd name="T3" fmla="*/ 36 h 204"/>
                  <a:gd name="T4" fmla="*/ 136 w 167"/>
                  <a:gd name="T5" fmla="*/ 54 h 204"/>
                  <a:gd name="T6" fmla="*/ 137 w 167"/>
                  <a:gd name="T7" fmla="*/ 55 h 204"/>
                  <a:gd name="T8" fmla="*/ 138 w 167"/>
                  <a:gd name="T9" fmla="*/ 56 h 204"/>
                  <a:gd name="T10" fmla="*/ 101 w 167"/>
                  <a:gd name="T11" fmla="*/ 82 h 204"/>
                  <a:gd name="T12" fmla="*/ 110 w 167"/>
                  <a:gd name="T13" fmla="*/ 26 h 204"/>
                  <a:gd name="T14" fmla="*/ 124 w 167"/>
                  <a:gd name="T15" fmla="*/ 16 h 204"/>
                  <a:gd name="T16" fmla="*/ 118 w 167"/>
                  <a:gd name="T17" fmla="*/ 3 h 204"/>
                  <a:gd name="T18" fmla="*/ 103 w 167"/>
                  <a:gd name="T19" fmla="*/ 10 h 204"/>
                  <a:gd name="T20" fmla="*/ 106 w 167"/>
                  <a:gd name="T21" fmla="*/ 23 h 204"/>
                  <a:gd name="T22" fmla="*/ 102 w 167"/>
                  <a:gd name="T23" fmla="*/ 54 h 204"/>
                  <a:gd name="T24" fmla="*/ 88 w 167"/>
                  <a:gd name="T25" fmla="*/ 33 h 204"/>
                  <a:gd name="T26" fmla="*/ 87 w 167"/>
                  <a:gd name="T27" fmla="*/ 19 h 204"/>
                  <a:gd name="T28" fmla="*/ 74 w 167"/>
                  <a:gd name="T29" fmla="*/ 14 h 204"/>
                  <a:gd name="T30" fmla="*/ 69 w 167"/>
                  <a:gd name="T31" fmla="*/ 30 h 204"/>
                  <a:gd name="T32" fmla="*/ 85 w 167"/>
                  <a:gd name="T33" fmla="*/ 37 h 204"/>
                  <a:gd name="T34" fmla="*/ 85 w 167"/>
                  <a:gd name="T35" fmla="*/ 36 h 204"/>
                  <a:gd name="T36" fmla="*/ 101 w 167"/>
                  <a:gd name="T37" fmla="*/ 58 h 204"/>
                  <a:gd name="T38" fmla="*/ 87 w 167"/>
                  <a:gd name="T39" fmla="*/ 114 h 204"/>
                  <a:gd name="T40" fmla="*/ 57 w 167"/>
                  <a:gd name="T41" fmla="*/ 63 h 204"/>
                  <a:gd name="T42" fmla="*/ 55 w 167"/>
                  <a:gd name="T43" fmla="*/ 47 h 204"/>
                  <a:gd name="T44" fmla="*/ 37 w 167"/>
                  <a:gd name="T45" fmla="*/ 48 h 204"/>
                  <a:gd name="T46" fmla="*/ 36 w 167"/>
                  <a:gd name="T47" fmla="*/ 67 h 204"/>
                  <a:gd name="T48" fmla="*/ 51 w 167"/>
                  <a:gd name="T49" fmla="*/ 68 h 204"/>
                  <a:gd name="T50" fmla="*/ 54 w 167"/>
                  <a:gd name="T51" fmla="*/ 68 h 204"/>
                  <a:gd name="T52" fmla="*/ 55 w 167"/>
                  <a:gd name="T53" fmla="*/ 67 h 204"/>
                  <a:gd name="T54" fmla="*/ 85 w 167"/>
                  <a:gd name="T55" fmla="*/ 118 h 204"/>
                  <a:gd name="T56" fmla="*/ 58 w 167"/>
                  <a:gd name="T57" fmla="*/ 174 h 204"/>
                  <a:gd name="T58" fmla="*/ 27 w 167"/>
                  <a:gd name="T59" fmla="*/ 114 h 204"/>
                  <a:gd name="T60" fmla="*/ 22 w 167"/>
                  <a:gd name="T61" fmla="*/ 97 h 204"/>
                  <a:gd name="T62" fmla="*/ 5 w 167"/>
                  <a:gd name="T63" fmla="*/ 100 h 204"/>
                  <a:gd name="T64" fmla="*/ 9 w 167"/>
                  <a:gd name="T65" fmla="*/ 120 h 204"/>
                  <a:gd name="T66" fmla="*/ 24 w 167"/>
                  <a:gd name="T67" fmla="*/ 118 h 204"/>
                  <a:gd name="T68" fmla="*/ 57 w 167"/>
                  <a:gd name="T69" fmla="*/ 176 h 204"/>
                  <a:gd name="T70" fmla="*/ 43 w 167"/>
                  <a:gd name="T71" fmla="*/ 203 h 204"/>
                  <a:gd name="T72" fmla="*/ 44 w 167"/>
                  <a:gd name="T73" fmla="*/ 204 h 204"/>
                  <a:gd name="T74" fmla="*/ 75 w 167"/>
                  <a:gd name="T75" fmla="*/ 152 h 204"/>
                  <a:gd name="T76" fmla="*/ 102 w 167"/>
                  <a:gd name="T77" fmla="*/ 135 h 204"/>
                  <a:gd name="T78" fmla="*/ 126 w 167"/>
                  <a:gd name="T79" fmla="*/ 128 h 204"/>
                  <a:gd name="T80" fmla="*/ 130 w 167"/>
                  <a:gd name="T81" fmla="*/ 132 h 204"/>
                  <a:gd name="T82" fmla="*/ 131 w 167"/>
                  <a:gd name="T83" fmla="*/ 134 h 204"/>
                  <a:gd name="T84" fmla="*/ 151 w 167"/>
                  <a:gd name="T85" fmla="*/ 125 h 204"/>
                  <a:gd name="T86" fmla="*/ 141 w 167"/>
                  <a:gd name="T87" fmla="*/ 103 h 204"/>
                  <a:gd name="T88" fmla="*/ 121 w 167"/>
                  <a:gd name="T89" fmla="*/ 114 h 204"/>
                  <a:gd name="T90" fmla="*/ 123 w 167"/>
                  <a:gd name="T91" fmla="*/ 123 h 204"/>
                  <a:gd name="T92" fmla="*/ 79 w 167"/>
                  <a:gd name="T93" fmla="*/ 145 h 204"/>
                  <a:gd name="T94" fmla="*/ 99 w 167"/>
                  <a:gd name="T95" fmla="*/ 88 h 204"/>
                  <a:gd name="T96" fmla="*/ 100 w 167"/>
                  <a:gd name="T97" fmla="*/ 88 h 204"/>
                  <a:gd name="T98" fmla="*/ 142 w 167"/>
                  <a:gd name="T99" fmla="*/ 60 h 204"/>
                  <a:gd name="T100" fmla="*/ 157 w 167"/>
                  <a:gd name="T101" fmla="*/ 60 h 204"/>
                  <a:gd name="T102" fmla="*/ 164 w 167"/>
                  <a:gd name="T103" fmla="*/ 4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7" h="204">
                    <a:moveTo>
                      <a:pt x="164" y="42"/>
                    </a:moveTo>
                    <a:cubicBezTo>
                      <a:pt x="161" y="33"/>
                      <a:pt x="148" y="33"/>
                      <a:pt x="141" y="36"/>
                    </a:cubicBezTo>
                    <a:cubicBezTo>
                      <a:pt x="135" y="40"/>
                      <a:pt x="133" y="48"/>
                      <a:pt x="136" y="54"/>
                    </a:cubicBezTo>
                    <a:cubicBezTo>
                      <a:pt x="136" y="54"/>
                      <a:pt x="136" y="54"/>
                      <a:pt x="137" y="55"/>
                    </a:cubicBezTo>
                    <a:cubicBezTo>
                      <a:pt x="137" y="55"/>
                      <a:pt x="137" y="56"/>
                      <a:pt x="138" y="56"/>
                    </a:cubicBezTo>
                    <a:cubicBezTo>
                      <a:pt x="124" y="61"/>
                      <a:pt x="110" y="71"/>
                      <a:pt x="101" y="82"/>
                    </a:cubicBezTo>
                    <a:cubicBezTo>
                      <a:pt x="105" y="63"/>
                      <a:pt x="108" y="45"/>
                      <a:pt x="110" y="26"/>
                    </a:cubicBezTo>
                    <a:cubicBezTo>
                      <a:pt x="116" y="25"/>
                      <a:pt x="124" y="23"/>
                      <a:pt x="124" y="16"/>
                    </a:cubicBezTo>
                    <a:cubicBezTo>
                      <a:pt x="125" y="11"/>
                      <a:pt x="122" y="6"/>
                      <a:pt x="118" y="3"/>
                    </a:cubicBezTo>
                    <a:cubicBezTo>
                      <a:pt x="111" y="0"/>
                      <a:pt x="106" y="4"/>
                      <a:pt x="103" y="10"/>
                    </a:cubicBezTo>
                    <a:cubicBezTo>
                      <a:pt x="100" y="15"/>
                      <a:pt x="102" y="20"/>
                      <a:pt x="106" y="23"/>
                    </a:cubicBezTo>
                    <a:cubicBezTo>
                      <a:pt x="105" y="33"/>
                      <a:pt x="103" y="44"/>
                      <a:pt x="102" y="54"/>
                    </a:cubicBezTo>
                    <a:cubicBezTo>
                      <a:pt x="98" y="47"/>
                      <a:pt x="93" y="39"/>
                      <a:pt x="88" y="33"/>
                    </a:cubicBezTo>
                    <a:cubicBezTo>
                      <a:pt x="90" y="29"/>
                      <a:pt x="90" y="23"/>
                      <a:pt x="87" y="19"/>
                    </a:cubicBezTo>
                    <a:cubicBezTo>
                      <a:pt x="84" y="15"/>
                      <a:pt x="79" y="12"/>
                      <a:pt x="74" y="14"/>
                    </a:cubicBezTo>
                    <a:cubicBezTo>
                      <a:pt x="68" y="16"/>
                      <a:pt x="67" y="25"/>
                      <a:pt x="69" y="30"/>
                    </a:cubicBezTo>
                    <a:cubicBezTo>
                      <a:pt x="71" y="36"/>
                      <a:pt x="79" y="39"/>
                      <a:pt x="85" y="37"/>
                    </a:cubicBezTo>
                    <a:cubicBezTo>
                      <a:pt x="85" y="37"/>
                      <a:pt x="85" y="37"/>
                      <a:pt x="85" y="36"/>
                    </a:cubicBezTo>
                    <a:cubicBezTo>
                      <a:pt x="91" y="43"/>
                      <a:pt x="96" y="50"/>
                      <a:pt x="101" y="58"/>
                    </a:cubicBezTo>
                    <a:cubicBezTo>
                      <a:pt x="98" y="77"/>
                      <a:pt x="93" y="96"/>
                      <a:pt x="87" y="114"/>
                    </a:cubicBezTo>
                    <a:cubicBezTo>
                      <a:pt x="84" y="95"/>
                      <a:pt x="71" y="77"/>
                      <a:pt x="57" y="63"/>
                    </a:cubicBezTo>
                    <a:cubicBezTo>
                      <a:pt x="60" y="57"/>
                      <a:pt x="59" y="52"/>
                      <a:pt x="55" y="47"/>
                    </a:cubicBezTo>
                    <a:cubicBezTo>
                      <a:pt x="50" y="43"/>
                      <a:pt x="41" y="43"/>
                      <a:pt x="37" y="48"/>
                    </a:cubicBezTo>
                    <a:cubicBezTo>
                      <a:pt x="32" y="53"/>
                      <a:pt x="29" y="63"/>
                      <a:pt x="36" y="67"/>
                    </a:cubicBezTo>
                    <a:cubicBezTo>
                      <a:pt x="40" y="70"/>
                      <a:pt x="46" y="70"/>
                      <a:pt x="51" y="68"/>
                    </a:cubicBezTo>
                    <a:cubicBezTo>
                      <a:pt x="52" y="69"/>
                      <a:pt x="53" y="69"/>
                      <a:pt x="54" y="68"/>
                    </a:cubicBezTo>
                    <a:cubicBezTo>
                      <a:pt x="54" y="68"/>
                      <a:pt x="54" y="67"/>
                      <a:pt x="55" y="67"/>
                    </a:cubicBezTo>
                    <a:cubicBezTo>
                      <a:pt x="68" y="82"/>
                      <a:pt x="81" y="97"/>
                      <a:pt x="85" y="118"/>
                    </a:cubicBezTo>
                    <a:cubicBezTo>
                      <a:pt x="78" y="138"/>
                      <a:pt x="68" y="156"/>
                      <a:pt x="58" y="174"/>
                    </a:cubicBezTo>
                    <a:cubicBezTo>
                      <a:pt x="56" y="153"/>
                      <a:pt x="42" y="130"/>
                      <a:pt x="27" y="114"/>
                    </a:cubicBezTo>
                    <a:cubicBezTo>
                      <a:pt x="30" y="108"/>
                      <a:pt x="27" y="100"/>
                      <a:pt x="22" y="97"/>
                    </a:cubicBezTo>
                    <a:cubicBezTo>
                      <a:pt x="16" y="94"/>
                      <a:pt x="9" y="96"/>
                      <a:pt x="5" y="100"/>
                    </a:cubicBezTo>
                    <a:cubicBezTo>
                      <a:pt x="0" y="106"/>
                      <a:pt x="3" y="115"/>
                      <a:pt x="9" y="120"/>
                    </a:cubicBezTo>
                    <a:cubicBezTo>
                      <a:pt x="14" y="124"/>
                      <a:pt x="21" y="123"/>
                      <a:pt x="24" y="118"/>
                    </a:cubicBezTo>
                    <a:cubicBezTo>
                      <a:pt x="37" y="137"/>
                      <a:pt x="52" y="153"/>
                      <a:pt x="57" y="176"/>
                    </a:cubicBezTo>
                    <a:cubicBezTo>
                      <a:pt x="52" y="185"/>
                      <a:pt x="47" y="194"/>
                      <a:pt x="43" y="203"/>
                    </a:cubicBezTo>
                    <a:cubicBezTo>
                      <a:pt x="42" y="204"/>
                      <a:pt x="43" y="204"/>
                      <a:pt x="44" y="204"/>
                    </a:cubicBezTo>
                    <a:cubicBezTo>
                      <a:pt x="56" y="188"/>
                      <a:pt x="66" y="170"/>
                      <a:pt x="75" y="152"/>
                    </a:cubicBezTo>
                    <a:cubicBezTo>
                      <a:pt x="84" y="145"/>
                      <a:pt x="92" y="139"/>
                      <a:pt x="102" y="135"/>
                    </a:cubicBezTo>
                    <a:cubicBezTo>
                      <a:pt x="110" y="132"/>
                      <a:pt x="118" y="131"/>
                      <a:pt x="126" y="128"/>
                    </a:cubicBezTo>
                    <a:cubicBezTo>
                      <a:pt x="127" y="130"/>
                      <a:pt x="129" y="131"/>
                      <a:pt x="130" y="132"/>
                    </a:cubicBezTo>
                    <a:cubicBezTo>
                      <a:pt x="130" y="133"/>
                      <a:pt x="130" y="133"/>
                      <a:pt x="131" y="134"/>
                    </a:cubicBezTo>
                    <a:cubicBezTo>
                      <a:pt x="139" y="138"/>
                      <a:pt x="149" y="135"/>
                      <a:pt x="151" y="125"/>
                    </a:cubicBezTo>
                    <a:cubicBezTo>
                      <a:pt x="152" y="117"/>
                      <a:pt x="148" y="107"/>
                      <a:pt x="141" y="103"/>
                    </a:cubicBezTo>
                    <a:cubicBezTo>
                      <a:pt x="133" y="99"/>
                      <a:pt x="121" y="104"/>
                      <a:pt x="121" y="114"/>
                    </a:cubicBezTo>
                    <a:cubicBezTo>
                      <a:pt x="121" y="117"/>
                      <a:pt x="122" y="120"/>
                      <a:pt x="123" y="123"/>
                    </a:cubicBezTo>
                    <a:cubicBezTo>
                      <a:pt x="108" y="126"/>
                      <a:pt x="90" y="134"/>
                      <a:pt x="79" y="145"/>
                    </a:cubicBezTo>
                    <a:cubicBezTo>
                      <a:pt x="87" y="127"/>
                      <a:pt x="94" y="107"/>
                      <a:pt x="99" y="88"/>
                    </a:cubicBezTo>
                    <a:cubicBezTo>
                      <a:pt x="99" y="88"/>
                      <a:pt x="100" y="88"/>
                      <a:pt x="100" y="88"/>
                    </a:cubicBezTo>
                    <a:cubicBezTo>
                      <a:pt x="112" y="74"/>
                      <a:pt x="126" y="68"/>
                      <a:pt x="142" y="60"/>
                    </a:cubicBezTo>
                    <a:cubicBezTo>
                      <a:pt x="146" y="63"/>
                      <a:pt x="152" y="63"/>
                      <a:pt x="157" y="60"/>
                    </a:cubicBezTo>
                    <a:cubicBezTo>
                      <a:pt x="163" y="56"/>
                      <a:pt x="167" y="48"/>
                      <a:pt x="164" y="42"/>
                    </a:cubicBezTo>
                    <a:close/>
                  </a:path>
                </a:pathLst>
              </a:custGeom>
              <a:solidFill>
                <a:srgbClr val="21B3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任意多边形 80"/>
              <p:cNvSpPr/>
              <p:nvPr/>
            </p:nvSpPr>
            <p:spPr bwMode="auto">
              <a:xfrm>
                <a:off x="-26273" y="434082"/>
                <a:ext cx="4349824" cy="682425"/>
              </a:xfrm>
              <a:custGeom>
                <a:avLst/>
                <a:gdLst>
                  <a:gd name="connsiteX0" fmla="*/ 605014 w 4404883"/>
                  <a:gd name="connsiteY0" fmla="*/ 946 h 682425"/>
                  <a:gd name="connsiteX1" fmla="*/ 816050 w 4404883"/>
                  <a:gd name="connsiteY1" fmla="*/ 38448 h 682425"/>
                  <a:gd name="connsiteX2" fmla="*/ 1177825 w 4404883"/>
                  <a:gd name="connsiteY2" fmla="*/ 225616 h 682425"/>
                  <a:gd name="connsiteX3" fmla="*/ 1520415 w 4404883"/>
                  <a:gd name="connsiteY3" fmla="*/ 448566 h 682425"/>
                  <a:gd name="connsiteX4" fmla="*/ 1986338 w 4404883"/>
                  <a:gd name="connsiteY4" fmla="*/ 652249 h 682425"/>
                  <a:gd name="connsiteX5" fmla="*/ 2427594 w 4404883"/>
                  <a:gd name="connsiteY5" fmla="*/ 624724 h 682425"/>
                  <a:gd name="connsiteX6" fmla="*/ 3214181 w 4404883"/>
                  <a:gd name="connsiteY6" fmla="*/ 173319 h 682425"/>
                  <a:gd name="connsiteX7" fmla="*/ 3216921 w 4404883"/>
                  <a:gd name="connsiteY7" fmla="*/ 170567 h 682425"/>
                  <a:gd name="connsiteX8" fmla="*/ 3348476 w 4404883"/>
                  <a:gd name="connsiteY8" fmla="*/ 104507 h 682425"/>
                  <a:gd name="connsiteX9" fmla="*/ 3918546 w 4404883"/>
                  <a:gd name="connsiteY9" fmla="*/ 38448 h 682425"/>
                  <a:gd name="connsiteX10" fmla="*/ 4349824 w 4404883"/>
                  <a:gd name="connsiteY10" fmla="*/ 178566 h 682425"/>
                  <a:gd name="connsiteX11" fmla="*/ 4404883 w 4404883"/>
                  <a:gd name="connsiteY11" fmla="*/ 209367 h 682425"/>
                  <a:gd name="connsiteX12" fmla="*/ 4404883 w 4404883"/>
                  <a:gd name="connsiteY12" fmla="*/ 226059 h 682425"/>
                  <a:gd name="connsiteX13" fmla="*/ 4330039 w 4404883"/>
                  <a:gd name="connsiteY13" fmla="*/ 184157 h 682425"/>
                  <a:gd name="connsiteX14" fmla="*/ 4137803 w 4404883"/>
                  <a:gd name="connsiteY14" fmla="*/ 101755 h 682425"/>
                  <a:gd name="connsiteX15" fmla="*/ 3688325 w 4404883"/>
                  <a:gd name="connsiteY15" fmla="*/ 43953 h 682425"/>
                  <a:gd name="connsiteX16" fmla="*/ 3214181 w 4404883"/>
                  <a:gd name="connsiteY16" fmla="*/ 184329 h 682425"/>
                  <a:gd name="connsiteX17" fmla="*/ 2575593 w 4404883"/>
                  <a:gd name="connsiteY17" fmla="*/ 583437 h 682425"/>
                  <a:gd name="connsiteX18" fmla="*/ 1890413 w 4404883"/>
                  <a:gd name="connsiteY18" fmla="*/ 643992 h 682425"/>
                  <a:gd name="connsiteX19" fmla="*/ 1016123 w 4404883"/>
                  <a:gd name="connsiteY19" fmla="*/ 143042 h 682425"/>
                  <a:gd name="connsiteX20" fmla="*/ 769458 w 4404883"/>
                  <a:gd name="connsiteY20" fmla="*/ 38448 h 682425"/>
                  <a:gd name="connsiteX21" fmla="*/ 506348 w 4404883"/>
                  <a:gd name="connsiteY21" fmla="*/ 13676 h 682425"/>
                  <a:gd name="connsiteX22" fmla="*/ 2056 w 4404883"/>
                  <a:gd name="connsiteY22" fmla="*/ 54963 h 682425"/>
                  <a:gd name="connsiteX23" fmla="*/ 2056 w 4404883"/>
                  <a:gd name="connsiteY23" fmla="*/ 49458 h 682425"/>
                  <a:gd name="connsiteX24" fmla="*/ 4797 w 4404883"/>
                  <a:gd name="connsiteY24" fmla="*/ 49458 h 682425"/>
                  <a:gd name="connsiteX25" fmla="*/ 21241 w 4404883"/>
                  <a:gd name="connsiteY25" fmla="*/ 49458 h 682425"/>
                  <a:gd name="connsiteX26" fmla="*/ 385757 w 4404883"/>
                  <a:gd name="connsiteY26" fmla="*/ 10923 h 682425"/>
                  <a:gd name="connsiteX27" fmla="*/ 393979 w 4404883"/>
                  <a:gd name="connsiteY27" fmla="*/ 10923 h 682425"/>
                  <a:gd name="connsiteX28" fmla="*/ 605014 w 4404883"/>
                  <a:gd name="connsiteY28" fmla="*/ 946 h 682425"/>
                  <a:gd name="connsiteX0-1" fmla="*/ 605014 w 4404883"/>
                  <a:gd name="connsiteY0-2" fmla="*/ 946 h 682425"/>
                  <a:gd name="connsiteX1-3" fmla="*/ 816050 w 4404883"/>
                  <a:gd name="connsiteY1-4" fmla="*/ 38448 h 682425"/>
                  <a:gd name="connsiteX2-5" fmla="*/ 1177825 w 4404883"/>
                  <a:gd name="connsiteY2-6" fmla="*/ 225616 h 682425"/>
                  <a:gd name="connsiteX3-7" fmla="*/ 1520415 w 4404883"/>
                  <a:gd name="connsiteY3-8" fmla="*/ 448566 h 682425"/>
                  <a:gd name="connsiteX4-9" fmla="*/ 1986338 w 4404883"/>
                  <a:gd name="connsiteY4-10" fmla="*/ 652249 h 682425"/>
                  <a:gd name="connsiteX5-11" fmla="*/ 2427594 w 4404883"/>
                  <a:gd name="connsiteY5-12" fmla="*/ 624724 h 682425"/>
                  <a:gd name="connsiteX6-13" fmla="*/ 3214181 w 4404883"/>
                  <a:gd name="connsiteY6-14" fmla="*/ 173319 h 682425"/>
                  <a:gd name="connsiteX7-15" fmla="*/ 3216921 w 4404883"/>
                  <a:gd name="connsiteY7-16" fmla="*/ 170567 h 682425"/>
                  <a:gd name="connsiteX8-17" fmla="*/ 3348476 w 4404883"/>
                  <a:gd name="connsiteY8-18" fmla="*/ 104507 h 682425"/>
                  <a:gd name="connsiteX9-19" fmla="*/ 3918546 w 4404883"/>
                  <a:gd name="connsiteY9-20" fmla="*/ 38448 h 682425"/>
                  <a:gd name="connsiteX10-21" fmla="*/ 4349824 w 4404883"/>
                  <a:gd name="connsiteY10-22" fmla="*/ 178566 h 682425"/>
                  <a:gd name="connsiteX11-23" fmla="*/ 4404883 w 4404883"/>
                  <a:gd name="connsiteY11-24" fmla="*/ 209367 h 682425"/>
                  <a:gd name="connsiteX12-25" fmla="*/ 4330039 w 4404883"/>
                  <a:gd name="connsiteY12-26" fmla="*/ 184157 h 682425"/>
                  <a:gd name="connsiteX13-27" fmla="*/ 4137803 w 4404883"/>
                  <a:gd name="connsiteY13-28" fmla="*/ 101755 h 682425"/>
                  <a:gd name="connsiteX14-29" fmla="*/ 3688325 w 4404883"/>
                  <a:gd name="connsiteY14-30" fmla="*/ 43953 h 682425"/>
                  <a:gd name="connsiteX15-31" fmla="*/ 3214181 w 4404883"/>
                  <a:gd name="connsiteY15-32" fmla="*/ 184329 h 682425"/>
                  <a:gd name="connsiteX16-33" fmla="*/ 2575593 w 4404883"/>
                  <a:gd name="connsiteY16-34" fmla="*/ 583437 h 682425"/>
                  <a:gd name="connsiteX17-35" fmla="*/ 1890413 w 4404883"/>
                  <a:gd name="connsiteY17-36" fmla="*/ 643992 h 682425"/>
                  <a:gd name="connsiteX18-37" fmla="*/ 1016123 w 4404883"/>
                  <a:gd name="connsiteY18-38" fmla="*/ 143042 h 682425"/>
                  <a:gd name="connsiteX19-39" fmla="*/ 769458 w 4404883"/>
                  <a:gd name="connsiteY19-40" fmla="*/ 38448 h 682425"/>
                  <a:gd name="connsiteX20-41" fmla="*/ 506348 w 4404883"/>
                  <a:gd name="connsiteY20-42" fmla="*/ 13676 h 682425"/>
                  <a:gd name="connsiteX21-43" fmla="*/ 2056 w 4404883"/>
                  <a:gd name="connsiteY21-44" fmla="*/ 54963 h 682425"/>
                  <a:gd name="connsiteX22-45" fmla="*/ 2056 w 4404883"/>
                  <a:gd name="connsiteY22-46" fmla="*/ 49458 h 682425"/>
                  <a:gd name="connsiteX23-47" fmla="*/ 4797 w 4404883"/>
                  <a:gd name="connsiteY23-48" fmla="*/ 49458 h 682425"/>
                  <a:gd name="connsiteX24-49" fmla="*/ 21241 w 4404883"/>
                  <a:gd name="connsiteY24-50" fmla="*/ 49458 h 682425"/>
                  <a:gd name="connsiteX25-51" fmla="*/ 385757 w 4404883"/>
                  <a:gd name="connsiteY25-52" fmla="*/ 10923 h 682425"/>
                  <a:gd name="connsiteX26-53" fmla="*/ 393979 w 4404883"/>
                  <a:gd name="connsiteY26-54" fmla="*/ 10923 h 682425"/>
                  <a:gd name="connsiteX27-55" fmla="*/ 605014 w 4404883"/>
                  <a:gd name="connsiteY27-56" fmla="*/ 946 h 682425"/>
                  <a:gd name="connsiteX0-57" fmla="*/ 605014 w 4349824"/>
                  <a:gd name="connsiteY0-58" fmla="*/ 946 h 682425"/>
                  <a:gd name="connsiteX1-59" fmla="*/ 816050 w 4349824"/>
                  <a:gd name="connsiteY1-60" fmla="*/ 38448 h 682425"/>
                  <a:gd name="connsiteX2-61" fmla="*/ 1177825 w 4349824"/>
                  <a:gd name="connsiteY2-62" fmla="*/ 225616 h 682425"/>
                  <a:gd name="connsiteX3-63" fmla="*/ 1520415 w 4349824"/>
                  <a:gd name="connsiteY3-64" fmla="*/ 448566 h 682425"/>
                  <a:gd name="connsiteX4-65" fmla="*/ 1986338 w 4349824"/>
                  <a:gd name="connsiteY4-66" fmla="*/ 652249 h 682425"/>
                  <a:gd name="connsiteX5-67" fmla="*/ 2427594 w 4349824"/>
                  <a:gd name="connsiteY5-68" fmla="*/ 624724 h 682425"/>
                  <a:gd name="connsiteX6-69" fmla="*/ 3214181 w 4349824"/>
                  <a:gd name="connsiteY6-70" fmla="*/ 173319 h 682425"/>
                  <a:gd name="connsiteX7-71" fmla="*/ 3216921 w 4349824"/>
                  <a:gd name="connsiteY7-72" fmla="*/ 170567 h 682425"/>
                  <a:gd name="connsiteX8-73" fmla="*/ 3348476 w 4349824"/>
                  <a:gd name="connsiteY8-74" fmla="*/ 104507 h 682425"/>
                  <a:gd name="connsiteX9-75" fmla="*/ 3918546 w 4349824"/>
                  <a:gd name="connsiteY9-76" fmla="*/ 38448 h 682425"/>
                  <a:gd name="connsiteX10-77" fmla="*/ 4349824 w 4349824"/>
                  <a:gd name="connsiteY10-78" fmla="*/ 178566 h 682425"/>
                  <a:gd name="connsiteX11-79" fmla="*/ 4330039 w 4349824"/>
                  <a:gd name="connsiteY11-80" fmla="*/ 184157 h 682425"/>
                  <a:gd name="connsiteX12-81" fmla="*/ 4137803 w 4349824"/>
                  <a:gd name="connsiteY12-82" fmla="*/ 101755 h 682425"/>
                  <a:gd name="connsiteX13-83" fmla="*/ 3688325 w 4349824"/>
                  <a:gd name="connsiteY13-84" fmla="*/ 43953 h 682425"/>
                  <a:gd name="connsiteX14-85" fmla="*/ 3214181 w 4349824"/>
                  <a:gd name="connsiteY14-86" fmla="*/ 184329 h 682425"/>
                  <a:gd name="connsiteX15-87" fmla="*/ 2575593 w 4349824"/>
                  <a:gd name="connsiteY15-88" fmla="*/ 583437 h 682425"/>
                  <a:gd name="connsiteX16-89" fmla="*/ 1890413 w 4349824"/>
                  <a:gd name="connsiteY16-90" fmla="*/ 643992 h 682425"/>
                  <a:gd name="connsiteX17-91" fmla="*/ 1016123 w 4349824"/>
                  <a:gd name="connsiteY17-92" fmla="*/ 143042 h 682425"/>
                  <a:gd name="connsiteX18-93" fmla="*/ 769458 w 4349824"/>
                  <a:gd name="connsiteY18-94" fmla="*/ 38448 h 682425"/>
                  <a:gd name="connsiteX19-95" fmla="*/ 506348 w 4349824"/>
                  <a:gd name="connsiteY19-96" fmla="*/ 13676 h 682425"/>
                  <a:gd name="connsiteX20-97" fmla="*/ 2056 w 4349824"/>
                  <a:gd name="connsiteY20-98" fmla="*/ 54963 h 682425"/>
                  <a:gd name="connsiteX21-99" fmla="*/ 2056 w 4349824"/>
                  <a:gd name="connsiteY21-100" fmla="*/ 49458 h 682425"/>
                  <a:gd name="connsiteX22-101" fmla="*/ 4797 w 4349824"/>
                  <a:gd name="connsiteY22-102" fmla="*/ 49458 h 682425"/>
                  <a:gd name="connsiteX23-103" fmla="*/ 21241 w 4349824"/>
                  <a:gd name="connsiteY23-104" fmla="*/ 49458 h 682425"/>
                  <a:gd name="connsiteX24-105" fmla="*/ 385757 w 4349824"/>
                  <a:gd name="connsiteY24-106" fmla="*/ 10923 h 682425"/>
                  <a:gd name="connsiteX25-107" fmla="*/ 393979 w 4349824"/>
                  <a:gd name="connsiteY25-108" fmla="*/ 10923 h 682425"/>
                  <a:gd name="connsiteX26-109" fmla="*/ 605014 w 4349824"/>
                  <a:gd name="connsiteY26-110" fmla="*/ 946 h 6824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  <a:cxn ang="0">
                    <a:pos x="connsiteX25-51" y="connsiteY25-52"/>
                  </a:cxn>
                  <a:cxn ang="0">
                    <a:pos x="connsiteX26-53" y="connsiteY26-54"/>
                  </a:cxn>
                </a:cxnLst>
                <a:rect l="l" t="t" r="r" b="b"/>
                <a:pathLst>
                  <a:path w="4349824" h="682425">
                    <a:moveTo>
                      <a:pt x="605014" y="946"/>
                    </a:moveTo>
                    <a:cubicBezTo>
                      <a:pt x="675588" y="4042"/>
                      <a:pt x="746162" y="15052"/>
                      <a:pt x="816050" y="38448"/>
                    </a:cubicBezTo>
                    <a:cubicBezTo>
                      <a:pt x="944864" y="79735"/>
                      <a:pt x="1065456" y="151299"/>
                      <a:pt x="1177825" y="225616"/>
                    </a:cubicBezTo>
                    <a:cubicBezTo>
                      <a:pt x="1292935" y="297180"/>
                      <a:pt x="1405305" y="374250"/>
                      <a:pt x="1520415" y="448566"/>
                    </a:cubicBezTo>
                    <a:cubicBezTo>
                      <a:pt x="1665673" y="536645"/>
                      <a:pt x="1816413" y="621972"/>
                      <a:pt x="1986338" y="652249"/>
                    </a:cubicBezTo>
                    <a:cubicBezTo>
                      <a:pt x="2134336" y="682526"/>
                      <a:pt x="2282336" y="671516"/>
                      <a:pt x="2427594" y="624724"/>
                    </a:cubicBezTo>
                    <a:cubicBezTo>
                      <a:pt x="2718110" y="533893"/>
                      <a:pt x="2962034" y="335715"/>
                      <a:pt x="3214181" y="173319"/>
                    </a:cubicBezTo>
                    <a:lnTo>
                      <a:pt x="3216921" y="170567"/>
                    </a:lnTo>
                    <a:cubicBezTo>
                      <a:pt x="3258032" y="145794"/>
                      <a:pt x="3301884" y="118270"/>
                      <a:pt x="3348476" y="104507"/>
                    </a:cubicBezTo>
                    <a:cubicBezTo>
                      <a:pt x="3526623" y="30191"/>
                      <a:pt x="3723955" y="16428"/>
                      <a:pt x="3918546" y="38448"/>
                    </a:cubicBezTo>
                    <a:cubicBezTo>
                      <a:pt x="4072711" y="54963"/>
                      <a:pt x="4214544" y="108636"/>
                      <a:pt x="4349824" y="178566"/>
                    </a:cubicBezTo>
                    <a:lnTo>
                      <a:pt x="4330039" y="184157"/>
                    </a:lnTo>
                    <a:cubicBezTo>
                      <a:pt x="4267988" y="152676"/>
                      <a:pt x="4204266" y="124463"/>
                      <a:pt x="4137803" y="101755"/>
                    </a:cubicBezTo>
                    <a:cubicBezTo>
                      <a:pt x="3995286" y="52210"/>
                      <a:pt x="3839065" y="35696"/>
                      <a:pt x="3688325" y="43953"/>
                    </a:cubicBezTo>
                    <a:cubicBezTo>
                      <a:pt x="3521141" y="52210"/>
                      <a:pt x="3356698" y="96250"/>
                      <a:pt x="3214181" y="184329"/>
                    </a:cubicBezTo>
                    <a:cubicBezTo>
                      <a:pt x="3005886" y="324705"/>
                      <a:pt x="2805813" y="481596"/>
                      <a:pt x="2575593" y="583437"/>
                    </a:cubicBezTo>
                    <a:cubicBezTo>
                      <a:pt x="2359076" y="682526"/>
                      <a:pt x="2120633" y="715556"/>
                      <a:pt x="1890413" y="643992"/>
                    </a:cubicBezTo>
                    <a:cubicBezTo>
                      <a:pt x="1567007" y="544903"/>
                      <a:pt x="1309380" y="302685"/>
                      <a:pt x="1016123" y="143042"/>
                    </a:cubicBezTo>
                    <a:cubicBezTo>
                      <a:pt x="936642" y="101755"/>
                      <a:pt x="857161" y="60468"/>
                      <a:pt x="769458" y="38448"/>
                    </a:cubicBezTo>
                    <a:cubicBezTo>
                      <a:pt x="684495" y="16428"/>
                      <a:pt x="596792" y="10923"/>
                      <a:pt x="506348" y="13676"/>
                    </a:cubicBezTo>
                    <a:cubicBezTo>
                      <a:pt x="339164" y="21933"/>
                      <a:pt x="171981" y="54963"/>
                      <a:pt x="2056" y="54963"/>
                    </a:cubicBezTo>
                    <a:cubicBezTo>
                      <a:pt x="-685" y="54963"/>
                      <a:pt x="-685" y="49458"/>
                      <a:pt x="2056" y="49458"/>
                    </a:cubicBezTo>
                    <a:lnTo>
                      <a:pt x="4797" y="49458"/>
                    </a:lnTo>
                    <a:lnTo>
                      <a:pt x="21241" y="49458"/>
                    </a:lnTo>
                    <a:cubicBezTo>
                      <a:pt x="144573" y="43953"/>
                      <a:pt x="265165" y="24686"/>
                      <a:pt x="385757" y="10923"/>
                    </a:cubicBezTo>
                    <a:lnTo>
                      <a:pt x="393979" y="10923"/>
                    </a:lnTo>
                    <a:cubicBezTo>
                      <a:pt x="463867" y="2666"/>
                      <a:pt x="534441" y="-2151"/>
                      <a:pt x="605014" y="946"/>
                    </a:cubicBezTo>
                    <a:close/>
                  </a:path>
                </a:pathLst>
              </a:custGeom>
              <a:solidFill>
                <a:srgbClr val="B3A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45"/>
              <p:cNvSpPr/>
              <p:nvPr/>
            </p:nvSpPr>
            <p:spPr bwMode="auto">
              <a:xfrm rot="3230110">
                <a:off x="4294487" y="304051"/>
                <a:ext cx="135547" cy="325921"/>
              </a:xfrm>
              <a:custGeom>
                <a:avLst/>
                <a:gdLst>
                  <a:gd name="T0" fmla="*/ 16 w 52"/>
                  <a:gd name="T1" fmla="*/ 2 h 124"/>
                  <a:gd name="T2" fmla="*/ 13 w 52"/>
                  <a:gd name="T3" fmla="*/ 3 h 124"/>
                  <a:gd name="T4" fmla="*/ 35 w 52"/>
                  <a:gd name="T5" fmla="*/ 123 h 124"/>
                  <a:gd name="T6" fmla="*/ 35 w 52"/>
                  <a:gd name="T7" fmla="*/ 123 h 124"/>
                  <a:gd name="T8" fmla="*/ 36 w 52"/>
                  <a:gd name="T9" fmla="*/ 123 h 124"/>
                  <a:gd name="T10" fmla="*/ 36 w 52"/>
                  <a:gd name="T11" fmla="*/ 122 h 124"/>
                  <a:gd name="T12" fmla="*/ 36 w 52"/>
                  <a:gd name="T13" fmla="*/ 122 h 124"/>
                  <a:gd name="T14" fmla="*/ 47 w 52"/>
                  <a:gd name="T15" fmla="*/ 64 h 124"/>
                  <a:gd name="T16" fmla="*/ 19 w 52"/>
                  <a:gd name="T17" fmla="*/ 1 h 124"/>
                  <a:gd name="T18" fmla="*/ 16 w 52"/>
                  <a:gd name="T19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124">
                    <a:moveTo>
                      <a:pt x="16" y="2"/>
                    </a:moveTo>
                    <a:cubicBezTo>
                      <a:pt x="15" y="2"/>
                      <a:pt x="14" y="2"/>
                      <a:pt x="13" y="3"/>
                    </a:cubicBezTo>
                    <a:cubicBezTo>
                      <a:pt x="0" y="43"/>
                      <a:pt x="0" y="94"/>
                      <a:pt x="35" y="123"/>
                    </a:cubicBezTo>
                    <a:cubicBezTo>
                      <a:pt x="35" y="123"/>
                      <a:pt x="35" y="123"/>
                      <a:pt x="35" y="123"/>
                    </a:cubicBezTo>
                    <a:cubicBezTo>
                      <a:pt x="35" y="123"/>
                      <a:pt x="35" y="123"/>
                      <a:pt x="36" y="123"/>
                    </a:cubicBezTo>
                    <a:cubicBezTo>
                      <a:pt x="36" y="124"/>
                      <a:pt x="37" y="123"/>
                      <a:pt x="36" y="122"/>
                    </a:cubicBezTo>
                    <a:cubicBezTo>
                      <a:pt x="36" y="122"/>
                      <a:pt x="36" y="122"/>
                      <a:pt x="36" y="122"/>
                    </a:cubicBezTo>
                    <a:cubicBezTo>
                      <a:pt x="52" y="109"/>
                      <a:pt x="50" y="81"/>
                      <a:pt x="47" y="64"/>
                    </a:cubicBezTo>
                    <a:cubicBezTo>
                      <a:pt x="44" y="42"/>
                      <a:pt x="35" y="18"/>
                      <a:pt x="19" y="1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45"/>
              <p:cNvSpPr/>
              <p:nvPr/>
            </p:nvSpPr>
            <p:spPr bwMode="auto">
              <a:xfrm rot="11310777">
                <a:off x="4106243" y="547734"/>
                <a:ext cx="135547" cy="325921"/>
              </a:xfrm>
              <a:custGeom>
                <a:avLst/>
                <a:gdLst>
                  <a:gd name="T0" fmla="*/ 16 w 52"/>
                  <a:gd name="T1" fmla="*/ 2 h 124"/>
                  <a:gd name="T2" fmla="*/ 13 w 52"/>
                  <a:gd name="T3" fmla="*/ 3 h 124"/>
                  <a:gd name="T4" fmla="*/ 35 w 52"/>
                  <a:gd name="T5" fmla="*/ 123 h 124"/>
                  <a:gd name="T6" fmla="*/ 35 w 52"/>
                  <a:gd name="T7" fmla="*/ 123 h 124"/>
                  <a:gd name="T8" fmla="*/ 36 w 52"/>
                  <a:gd name="T9" fmla="*/ 123 h 124"/>
                  <a:gd name="T10" fmla="*/ 36 w 52"/>
                  <a:gd name="T11" fmla="*/ 122 h 124"/>
                  <a:gd name="T12" fmla="*/ 36 w 52"/>
                  <a:gd name="T13" fmla="*/ 122 h 124"/>
                  <a:gd name="T14" fmla="*/ 47 w 52"/>
                  <a:gd name="T15" fmla="*/ 64 h 124"/>
                  <a:gd name="T16" fmla="*/ 19 w 52"/>
                  <a:gd name="T17" fmla="*/ 1 h 124"/>
                  <a:gd name="T18" fmla="*/ 16 w 52"/>
                  <a:gd name="T19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124">
                    <a:moveTo>
                      <a:pt x="16" y="2"/>
                    </a:moveTo>
                    <a:cubicBezTo>
                      <a:pt x="15" y="2"/>
                      <a:pt x="14" y="2"/>
                      <a:pt x="13" y="3"/>
                    </a:cubicBezTo>
                    <a:cubicBezTo>
                      <a:pt x="0" y="43"/>
                      <a:pt x="0" y="94"/>
                      <a:pt x="35" y="123"/>
                    </a:cubicBezTo>
                    <a:cubicBezTo>
                      <a:pt x="35" y="123"/>
                      <a:pt x="35" y="123"/>
                      <a:pt x="35" y="123"/>
                    </a:cubicBezTo>
                    <a:cubicBezTo>
                      <a:pt x="35" y="123"/>
                      <a:pt x="35" y="123"/>
                      <a:pt x="36" y="123"/>
                    </a:cubicBezTo>
                    <a:cubicBezTo>
                      <a:pt x="36" y="124"/>
                      <a:pt x="37" y="123"/>
                      <a:pt x="36" y="122"/>
                    </a:cubicBezTo>
                    <a:cubicBezTo>
                      <a:pt x="36" y="122"/>
                      <a:pt x="36" y="122"/>
                      <a:pt x="36" y="122"/>
                    </a:cubicBezTo>
                    <a:cubicBezTo>
                      <a:pt x="52" y="109"/>
                      <a:pt x="50" y="81"/>
                      <a:pt x="47" y="64"/>
                    </a:cubicBezTo>
                    <a:cubicBezTo>
                      <a:pt x="44" y="42"/>
                      <a:pt x="35" y="18"/>
                      <a:pt x="19" y="1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组合 67"/>
          <p:cNvGrpSpPr/>
          <p:nvPr userDrawn="1"/>
        </p:nvGrpSpPr>
        <p:grpSpPr>
          <a:xfrm>
            <a:off x="5052042" y="-14373"/>
            <a:ext cx="4107744" cy="1655763"/>
            <a:chOff x="5036256" y="3487737"/>
            <a:chExt cx="4107744" cy="1655763"/>
          </a:xfrm>
        </p:grpSpPr>
        <p:sp>
          <p:nvSpPr>
            <p:cNvPr id="69" name="Freeform 5"/>
            <p:cNvSpPr/>
            <p:nvPr/>
          </p:nvSpPr>
          <p:spPr bwMode="auto">
            <a:xfrm flipH="1">
              <a:off x="6399918" y="409733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9"/>
            <p:cNvSpPr/>
            <p:nvPr/>
          </p:nvSpPr>
          <p:spPr bwMode="auto">
            <a:xfrm flipH="1">
              <a:off x="5036256" y="371474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0"/>
            <p:cNvSpPr/>
            <p:nvPr/>
          </p:nvSpPr>
          <p:spPr bwMode="auto">
            <a:xfrm flipH="1">
              <a:off x="7306380" y="437515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1"/>
            <p:cNvSpPr/>
            <p:nvPr/>
          </p:nvSpPr>
          <p:spPr bwMode="auto">
            <a:xfrm flipH="1">
              <a:off x="8331905" y="460375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39"/>
            <p:cNvSpPr/>
            <p:nvPr/>
          </p:nvSpPr>
          <p:spPr bwMode="auto">
            <a:xfrm flipH="1">
              <a:off x="8023930" y="380364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1"/>
            <p:cNvSpPr/>
            <p:nvPr/>
          </p:nvSpPr>
          <p:spPr bwMode="auto">
            <a:xfrm flipH="1">
              <a:off x="7301618" y="3511549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2"/>
            <p:cNvSpPr/>
            <p:nvPr/>
          </p:nvSpPr>
          <p:spPr bwMode="auto">
            <a:xfrm flipH="1">
              <a:off x="7446081" y="362743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1"/>
            <p:cNvSpPr/>
            <p:nvPr/>
          </p:nvSpPr>
          <p:spPr bwMode="auto">
            <a:xfrm flipH="1">
              <a:off x="5930018" y="391318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2"/>
            <p:cNvSpPr/>
            <p:nvPr/>
          </p:nvSpPr>
          <p:spPr bwMode="auto">
            <a:xfrm flipH="1">
              <a:off x="6544381" y="389413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3"/>
            <p:cNvSpPr/>
            <p:nvPr/>
          </p:nvSpPr>
          <p:spPr bwMode="auto">
            <a:xfrm flipH="1">
              <a:off x="6741231" y="4017962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4"/>
            <p:cNvSpPr/>
            <p:nvPr/>
          </p:nvSpPr>
          <p:spPr bwMode="auto">
            <a:xfrm flipH="1">
              <a:off x="7412743" y="423545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5"/>
            <p:cNvSpPr/>
            <p:nvPr/>
          </p:nvSpPr>
          <p:spPr bwMode="auto">
            <a:xfrm flipH="1">
              <a:off x="7533393" y="420211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6"/>
            <p:cNvSpPr/>
            <p:nvPr/>
          </p:nvSpPr>
          <p:spPr bwMode="auto">
            <a:xfrm flipH="1">
              <a:off x="7739768" y="442753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7"/>
            <p:cNvSpPr/>
            <p:nvPr/>
          </p:nvSpPr>
          <p:spPr bwMode="auto">
            <a:xfrm flipH="1">
              <a:off x="5533143" y="428783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8"/>
            <p:cNvSpPr/>
            <p:nvPr/>
          </p:nvSpPr>
          <p:spPr bwMode="auto">
            <a:xfrm flipH="1">
              <a:off x="6039555" y="354806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9"/>
            <p:cNvSpPr/>
            <p:nvPr/>
          </p:nvSpPr>
          <p:spPr bwMode="auto">
            <a:xfrm flipH="1">
              <a:off x="6190368" y="363061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60"/>
            <p:cNvSpPr/>
            <p:nvPr/>
          </p:nvSpPr>
          <p:spPr bwMode="auto">
            <a:xfrm flipH="1">
              <a:off x="6763455" y="3487737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61"/>
            <p:cNvSpPr/>
            <p:nvPr/>
          </p:nvSpPr>
          <p:spPr bwMode="auto">
            <a:xfrm flipH="1">
              <a:off x="8403343" y="460375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62"/>
            <p:cNvSpPr/>
            <p:nvPr/>
          </p:nvSpPr>
          <p:spPr bwMode="auto">
            <a:xfrm flipH="1">
              <a:off x="8547805" y="459263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3"/>
            <p:cNvSpPr/>
            <p:nvPr/>
          </p:nvSpPr>
          <p:spPr bwMode="auto">
            <a:xfrm flipH="1">
              <a:off x="7909630" y="434816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64"/>
            <p:cNvSpPr/>
            <p:nvPr/>
          </p:nvSpPr>
          <p:spPr bwMode="auto">
            <a:xfrm flipH="1">
              <a:off x="5466468" y="3500437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任意多边形 89"/>
            <p:cNvSpPr/>
            <p:nvPr/>
          </p:nvSpPr>
          <p:spPr bwMode="auto">
            <a:xfrm flipH="1">
              <a:off x="5176262" y="3895281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Freeform 68"/>
            <p:cNvSpPr/>
            <p:nvPr/>
          </p:nvSpPr>
          <p:spPr bwMode="auto">
            <a:xfrm flipH="1">
              <a:off x="8695443" y="443865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69"/>
            <p:cNvSpPr/>
            <p:nvPr/>
          </p:nvSpPr>
          <p:spPr bwMode="auto">
            <a:xfrm flipH="1">
              <a:off x="7593718" y="372427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70"/>
            <p:cNvSpPr/>
            <p:nvPr/>
          </p:nvSpPr>
          <p:spPr bwMode="auto">
            <a:xfrm flipH="1">
              <a:off x="5480756" y="380682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71"/>
            <p:cNvSpPr/>
            <p:nvPr/>
          </p:nvSpPr>
          <p:spPr bwMode="auto">
            <a:xfrm flipH="1">
              <a:off x="5155318" y="385286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 userDrawn="1"/>
        </p:nvGrpSpPr>
        <p:grpSpPr>
          <a:xfrm>
            <a:off x="-96066" y="3916893"/>
            <a:ext cx="3211800" cy="1226607"/>
            <a:chOff x="-142846" y="-250538"/>
            <a:chExt cx="4668067" cy="1782764"/>
          </a:xfrm>
        </p:grpSpPr>
        <p:sp>
          <p:nvSpPr>
            <p:cNvPr id="96" name="Freeform 6"/>
            <p:cNvSpPr/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7"/>
            <p:cNvSpPr/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8"/>
            <p:cNvSpPr/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3"/>
            <p:cNvSpPr/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4"/>
            <p:cNvSpPr/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5"/>
            <p:cNvSpPr/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"/>
            <p:cNvSpPr/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7"/>
            <p:cNvSpPr/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8"/>
            <p:cNvSpPr/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9"/>
            <p:cNvSpPr/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0"/>
            <p:cNvSpPr/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1"/>
            <p:cNvSpPr/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22"/>
            <p:cNvSpPr/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24"/>
            <p:cNvSpPr/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25"/>
            <p:cNvSpPr/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26"/>
            <p:cNvSpPr/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27"/>
            <p:cNvSpPr/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28"/>
            <p:cNvSpPr/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29"/>
            <p:cNvSpPr/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30"/>
            <p:cNvSpPr/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31"/>
            <p:cNvSpPr/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33"/>
            <p:cNvSpPr/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34"/>
            <p:cNvSpPr/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35"/>
            <p:cNvSpPr/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36"/>
            <p:cNvSpPr/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47"/>
            <p:cNvSpPr/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48"/>
            <p:cNvSpPr/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49"/>
            <p:cNvSpPr/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50"/>
            <p:cNvSpPr/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65"/>
            <p:cNvSpPr/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任意多边形 125"/>
            <p:cNvSpPr/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-1" fmla="*/ 605014 w 4404883"/>
                <a:gd name="connsiteY0-2" fmla="*/ 946 h 682425"/>
                <a:gd name="connsiteX1-3" fmla="*/ 816050 w 4404883"/>
                <a:gd name="connsiteY1-4" fmla="*/ 38448 h 682425"/>
                <a:gd name="connsiteX2-5" fmla="*/ 1177825 w 4404883"/>
                <a:gd name="connsiteY2-6" fmla="*/ 225616 h 682425"/>
                <a:gd name="connsiteX3-7" fmla="*/ 1520415 w 4404883"/>
                <a:gd name="connsiteY3-8" fmla="*/ 448566 h 682425"/>
                <a:gd name="connsiteX4-9" fmla="*/ 1986338 w 4404883"/>
                <a:gd name="connsiteY4-10" fmla="*/ 652249 h 682425"/>
                <a:gd name="connsiteX5-11" fmla="*/ 2427594 w 4404883"/>
                <a:gd name="connsiteY5-12" fmla="*/ 624724 h 682425"/>
                <a:gd name="connsiteX6-13" fmla="*/ 3214181 w 4404883"/>
                <a:gd name="connsiteY6-14" fmla="*/ 173319 h 682425"/>
                <a:gd name="connsiteX7-15" fmla="*/ 3216921 w 4404883"/>
                <a:gd name="connsiteY7-16" fmla="*/ 170567 h 682425"/>
                <a:gd name="connsiteX8-17" fmla="*/ 3348476 w 4404883"/>
                <a:gd name="connsiteY8-18" fmla="*/ 104507 h 682425"/>
                <a:gd name="connsiteX9-19" fmla="*/ 3918546 w 4404883"/>
                <a:gd name="connsiteY9-20" fmla="*/ 38448 h 682425"/>
                <a:gd name="connsiteX10-21" fmla="*/ 4349824 w 4404883"/>
                <a:gd name="connsiteY10-22" fmla="*/ 178566 h 682425"/>
                <a:gd name="connsiteX11-23" fmla="*/ 4404883 w 4404883"/>
                <a:gd name="connsiteY11-24" fmla="*/ 209367 h 682425"/>
                <a:gd name="connsiteX12-25" fmla="*/ 4330039 w 4404883"/>
                <a:gd name="connsiteY12-26" fmla="*/ 184157 h 682425"/>
                <a:gd name="connsiteX13-27" fmla="*/ 4137803 w 4404883"/>
                <a:gd name="connsiteY13-28" fmla="*/ 101755 h 682425"/>
                <a:gd name="connsiteX14-29" fmla="*/ 3688325 w 4404883"/>
                <a:gd name="connsiteY14-30" fmla="*/ 43953 h 682425"/>
                <a:gd name="connsiteX15-31" fmla="*/ 3214181 w 4404883"/>
                <a:gd name="connsiteY15-32" fmla="*/ 184329 h 682425"/>
                <a:gd name="connsiteX16-33" fmla="*/ 2575593 w 4404883"/>
                <a:gd name="connsiteY16-34" fmla="*/ 583437 h 682425"/>
                <a:gd name="connsiteX17-35" fmla="*/ 1890413 w 4404883"/>
                <a:gd name="connsiteY17-36" fmla="*/ 643992 h 682425"/>
                <a:gd name="connsiteX18-37" fmla="*/ 1016123 w 4404883"/>
                <a:gd name="connsiteY18-38" fmla="*/ 143042 h 682425"/>
                <a:gd name="connsiteX19-39" fmla="*/ 769458 w 4404883"/>
                <a:gd name="connsiteY19-40" fmla="*/ 38448 h 682425"/>
                <a:gd name="connsiteX20-41" fmla="*/ 506348 w 4404883"/>
                <a:gd name="connsiteY20-42" fmla="*/ 13676 h 682425"/>
                <a:gd name="connsiteX21-43" fmla="*/ 2056 w 4404883"/>
                <a:gd name="connsiteY21-44" fmla="*/ 54963 h 682425"/>
                <a:gd name="connsiteX22-45" fmla="*/ 2056 w 4404883"/>
                <a:gd name="connsiteY22-46" fmla="*/ 49458 h 682425"/>
                <a:gd name="connsiteX23-47" fmla="*/ 4797 w 4404883"/>
                <a:gd name="connsiteY23-48" fmla="*/ 49458 h 682425"/>
                <a:gd name="connsiteX24-49" fmla="*/ 21241 w 4404883"/>
                <a:gd name="connsiteY24-50" fmla="*/ 49458 h 682425"/>
                <a:gd name="connsiteX25-51" fmla="*/ 385757 w 4404883"/>
                <a:gd name="connsiteY25-52" fmla="*/ 10923 h 682425"/>
                <a:gd name="connsiteX26-53" fmla="*/ 393979 w 4404883"/>
                <a:gd name="connsiteY26-54" fmla="*/ 10923 h 682425"/>
                <a:gd name="connsiteX27-55" fmla="*/ 605014 w 4404883"/>
                <a:gd name="connsiteY27-56" fmla="*/ 946 h 682425"/>
                <a:gd name="connsiteX0-57" fmla="*/ 605014 w 4349824"/>
                <a:gd name="connsiteY0-58" fmla="*/ 946 h 682425"/>
                <a:gd name="connsiteX1-59" fmla="*/ 816050 w 4349824"/>
                <a:gd name="connsiteY1-60" fmla="*/ 38448 h 682425"/>
                <a:gd name="connsiteX2-61" fmla="*/ 1177825 w 4349824"/>
                <a:gd name="connsiteY2-62" fmla="*/ 225616 h 682425"/>
                <a:gd name="connsiteX3-63" fmla="*/ 1520415 w 4349824"/>
                <a:gd name="connsiteY3-64" fmla="*/ 448566 h 682425"/>
                <a:gd name="connsiteX4-65" fmla="*/ 1986338 w 4349824"/>
                <a:gd name="connsiteY4-66" fmla="*/ 652249 h 682425"/>
                <a:gd name="connsiteX5-67" fmla="*/ 2427594 w 4349824"/>
                <a:gd name="connsiteY5-68" fmla="*/ 624724 h 682425"/>
                <a:gd name="connsiteX6-69" fmla="*/ 3214181 w 4349824"/>
                <a:gd name="connsiteY6-70" fmla="*/ 173319 h 682425"/>
                <a:gd name="connsiteX7-71" fmla="*/ 3216921 w 4349824"/>
                <a:gd name="connsiteY7-72" fmla="*/ 170567 h 682425"/>
                <a:gd name="connsiteX8-73" fmla="*/ 3348476 w 4349824"/>
                <a:gd name="connsiteY8-74" fmla="*/ 104507 h 682425"/>
                <a:gd name="connsiteX9-75" fmla="*/ 3918546 w 4349824"/>
                <a:gd name="connsiteY9-76" fmla="*/ 38448 h 682425"/>
                <a:gd name="connsiteX10-77" fmla="*/ 4349824 w 4349824"/>
                <a:gd name="connsiteY10-78" fmla="*/ 178566 h 682425"/>
                <a:gd name="connsiteX11-79" fmla="*/ 4330039 w 4349824"/>
                <a:gd name="connsiteY11-80" fmla="*/ 184157 h 682425"/>
                <a:gd name="connsiteX12-81" fmla="*/ 4137803 w 4349824"/>
                <a:gd name="connsiteY12-82" fmla="*/ 101755 h 682425"/>
                <a:gd name="connsiteX13-83" fmla="*/ 3688325 w 4349824"/>
                <a:gd name="connsiteY13-84" fmla="*/ 43953 h 682425"/>
                <a:gd name="connsiteX14-85" fmla="*/ 3214181 w 4349824"/>
                <a:gd name="connsiteY14-86" fmla="*/ 184329 h 682425"/>
                <a:gd name="connsiteX15-87" fmla="*/ 2575593 w 4349824"/>
                <a:gd name="connsiteY15-88" fmla="*/ 583437 h 682425"/>
                <a:gd name="connsiteX16-89" fmla="*/ 1890413 w 4349824"/>
                <a:gd name="connsiteY16-90" fmla="*/ 643992 h 682425"/>
                <a:gd name="connsiteX17-91" fmla="*/ 1016123 w 4349824"/>
                <a:gd name="connsiteY17-92" fmla="*/ 143042 h 682425"/>
                <a:gd name="connsiteX18-93" fmla="*/ 769458 w 4349824"/>
                <a:gd name="connsiteY18-94" fmla="*/ 38448 h 682425"/>
                <a:gd name="connsiteX19-95" fmla="*/ 506348 w 4349824"/>
                <a:gd name="connsiteY19-96" fmla="*/ 13676 h 682425"/>
                <a:gd name="connsiteX20-97" fmla="*/ 2056 w 4349824"/>
                <a:gd name="connsiteY20-98" fmla="*/ 54963 h 682425"/>
                <a:gd name="connsiteX21-99" fmla="*/ 2056 w 4349824"/>
                <a:gd name="connsiteY21-100" fmla="*/ 49458 h 682425"/>
                <a:gd name="connsiteX22-101" fmla="*/ 4797 w 4349824"/>
                <a:gd name="connsiteY22-102" fmla="*/ 49458 h 682425"/>
                <a:gd name="connsiteX23-103" fmla="*/ 21241 w 4349824"/>
                <a:gd name="connsiteY23-104" fmla="*/ 49458 h 682425"/>
                <a:gd name="connsiteX24-105" fmla="*/ 385757 w 4349824"/>
                <a:gd name="connsiteY24-106" fmla="*/ 10923 h 682425"/>
                <a:gd name="connsiteX25-107" fmla="*/ 393979 w 4349824"/>
                <a:gd name="connsiteY25-108" fmla="*/ 10923 h 682425"/>
                <a:gd name="connsiteX26-109" fmla="*/ 605014 w 4349824"/>
                <a:gd name="connsiteY26-110" fmla="*/ 946 h 6824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Freeform 45"/>
            <p:cNvSpPr/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45"/>
            <p:cNvSpPr/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-55664" y="0"/>
            <a:ext cx="1541690" cy="588781"/>
            <a:chOff x="-142846" y="-250538"/>
            <a:chExt cx="4668067" cy="1782764"/>
          </a:xfrm>
        </p:grpSpPr>
        <p:sp>
          <p:nvSpPr>
            <p:cNvPr id="9" name="Freeform 6"/>
            <p:cNvSpPr/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0"/>
            <p:cNvSpPr/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/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47"/>
            <p:cNvSpPr/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49"/>
            <p:cNvSpPr/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50"/>
            <p:cNvSpPr/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65"/>
            <p:cNvSpPr/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任意多边形 38"/>
            <p:cNvSpPr/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-1" fmla="*/ 605014 w 4404883"/>
                <a:gd name="connsiteY0-2" fmla="*/ 946 h 682425"/>
                <a:gd name="connsiteX1-3" fmla="*/ 816050 w 4404883"/>
                <a:gd name="connsiteY1-4" fmla="*/ 38448 h 682425"/>
                <a:gd name="connsiteX2-5" fmla="*/ 1177825 w 4404883"/>
                <a:gd name="connsiteY2-6" fmla="*/ 225616 h 682425"/>
                <a:gd name="connsiteX3-7" fmla="*/ 1520415 w 4404883"/>
                <a:gd name="connsiteY3-8" fmla="*/ 448566 h 682425"/>
                <a:gd name="connsiteX4-9" fmla="*/ 1986338 w 4404883"/>
                <a:gd name="connsiteY4-10" fmla="*/ 652249 h 682425"/>
                <a:gd name="connsiteX5-11" fmla="*/ 2427594 w 4404883"/>
                <a:gd name="connsiteY5-12" fmla="*/ 624724 h 682425"/>
                <a:gd name="connsiteX6-13" fmla="*/ 3214181 w 4404883"/>
                <a:gd name="connsiteY6-14" fmla="*/ 173319 h 682425"/>
                <a:gd name="connsiteX7-15" fmla="*/ 3216921 w 4404883"/>
                <a:gd name="connsiteY7-16" fmla="*/ 170567 h 682425"/>
                <a:gd name="connsiteX8-17" fmla="*/ 3348476 w 4404883"/>
                <a:gd name="connsiteY8-18" fmla="*/ 104507 h 682425"/>
                <a:gd name="connsiteX9-19" fmla="*/ 3918546 w 4404883"/>
                <a:gd name="connsiteY9-20" fmla="*/ 38448 h 682425"/>
                <a:gd name="connsiteX10-21" fmla="*/ 4349824 w 4404883"/>
                <a:gd name="connsiteY10-22" fmla="*/ 178566 h 682425"/>
                <a:gd name="connsiteX11-23" fmla="*/ 4404883 w 4404883"/>
                <a:gd name="connsiteY11-24" fmla="*/ 209367 h 682425"/>
                <a:gd name="connsiteX12-25" fmla="*/ 4330039 w 4404883"/>
                <a:gd name="connsiteY12-26" fmla="*/ 184157 h 682425"/>
                <a:gd name="connsiteX13-27" fmla="*/ 4137803 w 4404883"/>
                <a:gd name="connsiteY13-28" fmla="*/ 101755 h 682425"/>
                <a:gd name="connsiteX14-29" fmla="*/ 3688325 w 4404883"/>
                <a:gd name="connsiteY14-30" fmla="*/ 43953 h 682425"/>
                <a:gd name="connsiteX15-31" fmla="*/ 3214181 w 4404883"/>
                <a:gd name="connsiteY15-32" fmla="*/ 184329 h 682425"/>
                <a:gd name="connsiteX16-33" fmla="*/ 2575593 w 4404883"/>
                <a:gd name="connsiteY16-34" fmla="*/ 583437 h 682425"/>
                <a:gd name="connsiteX17-35" fmla="*/ 1890413 w 4404883"/>
                <a:gd name="connsiteY17-36" fmla="*/ 643992 h 682425"/>
                <a:gd name="connsiteX18-37" fmla="*/ 1016123 w 4404883"/>
                <a:gd name="connsiteY18-38" fmla="*/ 143042 h 682425"/>
                <a:gd name="connsiteX19-39" fmla="*/ 769458 w 4404883"/>
                <a:gd name="connsiteY19-40" fmla="*/ 38448 h 682425"/>
                <a:gd name="connsiteX20-41" fmla="*/ 506348 w 4404883"/>
                <a:gd name="connsiteY20-42" fmla="*/ 13676 h 682425"/>
                <a:gd name="connsiteX21-43" fmla="*/ 2056 w 4404883"/>
                <a:gd name="connsiteY21-44" fmla="*/ 54963 h 682425"/>
                <a:gd name="connsiteX22-45" fmla="*/ 2056 w 4404883"/>
                <a:gd name="connsiteY22-46" fmla="*/ 49458 h 682425"/>
                <a:gd name="connsiteX23-47" fmla="*/ 4797 w 4404883"/>
                <a:gd name="connsiteY23-48" fmla="*/ 49458 h 682425"/>
                <a:gd name="connsiteX24-49" fmla="*/ 21241 w 4404883"/>
                <a:gd name="connsiteY24-50" fmla="*/ 49458 h 682425"/>
                <a:gd name="connsiteX25-51" fmla="*/ 385757 w 4404883"/>
                <a:gd name="connsiteY25-52" fmla="*/ 10923 h 682425"/>
                <a:gd name="connsiteX26-53" fmla="*/ 393979 w 4404883"/>
                <a:gd name="connsiteY26-54" fmla="*/ 10923 h 682425"/>
                <a:gd name="connsiteX27-55" fmla="*/ 605014 w 4404883"/>
                <a:gd name="connsiteY27-56" fmla="*/ 946 h 682425"/>
                <a:gd name="connsiteX0-57" fmla="*/ 605014 w 4349824"/>
                <a:gd name="connsiteY0-58" fmla="*/ 946 h 682425"/>
                <a:gd name="connsiteX1-59" fmla="*/ 816050 w 4349824"/>
                <a:gd name="connsiteY1-60" fmla="*/ 38448 h 682425"/>
                <a:gd name="connsiteX2-61" fmla="*/ 1177825 w 4349824"/>
                <a:gd name="connsiteY2-62" fmla="*/ 225616 h 682425"/>
                <a:gd name="connsiteX3-63" fmla="*/ 1520415 w 4349824"/>
                <a:gd name="connsiteY3-64" fmla="*/ 448566 h 682425"/>
                <a:gd name="connsiteX4-65" fmla="*/ 1986338 w 4349824"/>
                <a:gd name="connsiteY4-66" fmla="*/ 652249 h 682425"/>
                <a:gd name="connsiteX5-67" fmla="*/ 2427594 w 4349824"/>
                <a:gd name="connsiteY5-68" fmla="*/ 624724 h 682425"/>
                <a:gd name="connsiteX6-69" fmla="*/ 3214181 w 4349824"/>
                <a:gd name="connsiteY6-70" fmla="*/ 173319 h 682425"/>
                <a:gd name="connsiteX7-71" fmla="*/ 3216921 w 4349824"/>
                <a:gd name="connsiteY7-72" fmla="*/ 170567 h 682425"/>
                <a:gd name="connsiteX8-73" fmla="*/ 3348476 w 4349824"/>
                <a:gd name="connsiteY8-74" fmla="*/ 104507 h 682425"/>
                <a:gd name="connsiteX9-75" fmla="*/ 3918546 w 4349824"/>
                <a:gd name="connsiteY9-76" fmla="*/ 38448 h 682425"/>
                <a:gd name="connsiteX10-77" fmla="*/ 4349824 w 4349824"/>
                <a:gd name="connsiteY10-78" fmla="*/ 178566 h 682425"/>
                <a:gd name="connsiteX11-79" fmla="*/ 4330039 w 4349824"/>
                <a:gd name="connsiteY11-80" fmla="*/ 184157 h 682425"/>
                <a:gd name="connsiteX12-81" fmla="*/ 4137803 w 4349824"/>
                <a:gd name="connsiteY12-82" fmla="*/ 101755 h 682425"/>
                <a:gd name="connsiteX13-83" fmla="*/ 3688325 w 4349824"/>
                <a:gd name="connsiteY13-84" fmla="*/ 43953 h 682425"/>
                <a:gd name="connsiteX14-85" fmla="*/ 3214181 w 4349824"/>
                <a:gd name="connsiteY14-86" fmla="*/ 184329 h 682425"/>
                <a:gd name="connsiteX15-87" fmla="*/ 2575593 w 4349824"/>
                <a:gd name="connsiteY15-88" fmla="*/ 583437 h 682425"/>
                <a:gd name="connsiteX16-89" fmla="*/ 1890413 w 4349824"/>
                <a:gd name="connsiteY16-90" fmla="*/ 643992 h 682425"/>
                <a:gd name="connsiteX17-91" fmla="*/ 1016123 w 4349824"/>
                <a:gd name="connsiteY17-92" fmla="*/ 143042 h 682425"/>
                <a:gd name="connsiteX18-93" fmla="*/ 769458 w 4349824"/>
                <a:gd name="connsiteY18-94" fmla="*/ 38448 h 682425"/>
                <a:gd name="connsiteX19-95" fmla="*/ 506348 w 4349824"/>
                <a:gd name="connsiteY19-96" fmla="*/ 13676 h 682425"/>
                <a:gd name="connsiteX20-97" fmla="*/ 2056 w 4349824"/>
                <a:gd name="connsiteY20-98" fmla="*/ 54963 h 682425"/>
                <a:gd name="connsiteX21-99" fmla="*/ 2056 w 4349824"/>
                <a:gd name="connsiteY21-100" fmla="*/ 49458 h 682425"/>
                <a:gd name="connsiteX22-101" fmla="*/ 4797 w 4349824"/>
                <a:gd name="connsiteY22-102" fmla="*/ 49458 h 682425"/>
                <a:gd name="connsiteX23-103" fmla="*/ 21241 w 4349824"/>
                <a:gd name="connsiteY23-104" fmla="*/ 49458 h 682425"/>
                <a:gd name="connsiteX24-105" fmla="*/ 385757 w 4349824"/>
                <a:gd name="connsiteY24-106" fmla="*/ 10923 h 682425"/>
                <a:gd name="connsiteX25-107" fmla="*/ 393979 w 4349824"/>
                <a:gd name="connsiteY25-108" fmla="*/ 10923 h 682425"/>
                <a:gd name="connsiteX26-109" fmla="*/ 605014 w 4349824"/>
                <a:gd name="connsiteY26-110" fmla="*/ 946 h 6824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45"/>
            <p:cNvSpPr/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45"/>
            <p:cNvSpPr/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>
            <a:off x="7188456" y="4355253"/>
            <a:ext cx="1955544" cy="788247"/>
            <a:chOff x="2139509" y="1743868"/>
            <a:chExt cx="4107744" cy="1655763"/>
          </a:xfrm>
        </p:grpSpPr>
        <p:sp>
          <p:nvSpPr>
            <p:cNvPr id="43" name="Freeform 5"/>
            <p:cNvSpPr/>
            <p:nvPr/>
          </p:nvSpPr>
          <p:spPr bwMode="auto">
            <a:xfrm flipH="1">
              <a:off x="3503171" y="2353468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9"/>
            <p:cNvSpPr/>
            <p:nvPr/>
          </p:nvSpPr>
          <p:spPr bwMode="auto">
            <a:xfrm flipH="1">
              <a:off x="2139509" y="1970880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0"/>
            <p:cNvSpPr/>
            <p:nvPr/>
          </p:nvSpPr>
          <p:spPr bwMode="auto">
            <a:xfrm flipH="1">
              <a:off x="4409633" y="2631281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 flipH="1">
              <a:off x="5435158" y="2859881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39"/>
            <p:cNvSpPr/>
            <p:nvPr/>
          </p:nvSpPr>
          <p:spPr bwMode="auto">
            <a:xfrm flipH="1">
              <a:off x="5127183" y="2059780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1"/>
            <p:cNvSpPr/>
            <p:nvPr/>
          </p:nvSpPr>
          <p:spPr bwMode="auto">
            <a:xfrm flipH="1">
              <a:off x="4404871" y="1767680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2"/>
            <p:cNvSpPr/>
            <p:nvPr/>
          </p:nvSpPr>
          <p:spPr bwMode="auto">
            <a:xfrm flipH="1">
              <a:off x="4549334" y="1883568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51"/>
            <p:cNvSpPr/>
            <p:nvPr/>
          </p:nvSpPr>
          <p:spPr bwMode="auto">
            <a:xfrm flipH="1">
              <a:off x="3033271" y="2169318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2"/>
            <p:cNvSpPr/>
            <p:nvPr/>
          </p:nvSpPr>
          <p:spPr bwMode="auto">
            <a:xfrm flipH="1">
              <a:off x="3647634" y="2150268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3"/>
            <p:cNvSpPr/>
            <p:nvPr/>
          </p:nvSpPr>
          <p:spPr bwMode="auto">
            <a:xfrm flipH="1">
              <a:off x="3844484" y="2274093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54"/>
            <p:cNvSpPr/>
            <p:nvPr/>
          </p:nvSpPr>
          <p:spPr bwMode="auto">
            <a:xfrm flipH="1">
              <a:off x="4515996" y="2491581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55"/>
            <p:cNvSpPr/>
            <p:nvPr/>
          </p:nvSpPr>
          <p:spPr bwMode="auto">
            <a:xfrm flipH="1">
              <a:off x="4636646" y="2458243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56"/>
            <p:cNvSpPr/>
            <p:nvPr/>
          </p:nvSpPr>
          <p:spPr bwMode="auto">
            <a:xfrm flipH="1">
              <a:off x="4843021" y="2683668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57"/>
            <p:cNvSpPr/>
            <p:nvPr/>
          </p:nvSpPr>
          <p:spPr bwMode="auto">
            <a:xfrm flipH="1">
              <a:off x="2636396" y="2543968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58"/>
            <p:cNvSpPr/>
            <p:nvPr/>
          </p:nvSpPr>
          <p:spPr bwMode="auto">
            <a:xfrm flipH="1">
              <a:off x="3142808" y="1804193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59"/>
            <p:cNvSpPr/>
            <p:nvPr/>
          </p:nvSpPr>
          <p:spPr bwMode="auto">
            <a:xfrm flipH="1">
              <a:off x="3293621" y="1886743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60"/>
            <p:cNvSpPr/>
            <p:nvPr/>
          </p:nvSpPr>
          <p:spPr bwMode="auto">
            <a:xfrm flipH="1">
              <a:off x="3866708" y="1743868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61"/>
            <p:cNvSpPr/>
            <p:nvPr/>
          </p:nvSpPr>
          <p:spPr bwMode="auto">
            <a:xfrm flipH="1">
              <a:off x="5506596" y="2859881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62"/>
            <p:cNvSpPr/>
            <p:nvPr/>
          </p:nvSpPr>
          <p:spPr bwMode="auto">
            <a:xfrm flipH="1">
              <a:off x="5651058" y="2848768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63"/>
            <p:cNvSpPr/>
            <p:nvPr/>
          </p:nvSpPr>
          <p:spPr bwMode="auto">
            <a:xfrm flipH="1">
              <a:off x="5012883" y="2604293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64"/>
            <p:cNvSpPr/>
            <p:nvPr/>
          </p:nvSpPr>
          <p:spPr bwMode="auto">
            <a:xfrm flipH="1">
              <a:off x="2569721" y="1756568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任意多边形 63"/>
            <p:cNvSpPr/>
            <p:nvPr/>
          </p:nvSpPr>
          <p:spPr bwMode="auto">
            <a:xfrm flipH="1">
              <a:off x="2279515" y="2151412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/>
            <p:nvPr/>
          </p:nvSpPr>
          <p:spPr bwMode="auto">
            <a:xfrm flipH="1">
              <a:off x="5798696" y="2694781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/>
            <p:nvPr/>
          </p:nvSpPr>
          <p:spPr bwMode="auto">
            <a:xfrm flipH="1">
              <a:off x="4696971" y="1980405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/>
            <p:nvPr/>
          </p:nvSpPr>
          <p:spPr bwMode="auto">
            <a:xfrm flipH="1">
              <a:off x="2584009" y="2062955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/>
            <p:nvPr/>
          </p:nvSpPr>
          <p:spPr bwMode="auto">
            <a:xfrm flipH="1">
              <a:off x="2258571" y="2108993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9AF5-EF36-4F21-887F-7A877F937721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B4AC-B2A5-48F4-A5C5-DC31374EFE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6%A4%8D%E7%89%A9%E7%A5%9E%E7%BB%8F%E7%B3%BB%E7%BB%9F/12649692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文本框 5"/>
          <p:cNvSpPr txBox="1">
            <a:spLocks noChangeArrowheads="1"/>
          </p:cNvSpPr>
          <p:nvPr/>
        </p:nvSpPr>
        <p:spPr bwMode="auto">
          <a:xfrm>
            <a:off x="3603967" y="2111139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情绪管理</a:t>
            </a:r>
          </a:p>
        </p:txBody>
      </p:sp>
      <p:sp>
        <p:nvSpPr>
          <p:cNvPr id="146" name="文本框 6"/>
          <p:cNvSpPr txBox="1">
            <a:spLocks noChangeArrowheads="1"/>
          </p:cNvSpPr>
          <p:nvPr/>
        </p:nvSpPr>
        <p:spPr bwMode="auto">
          <a:xfrm>
            <a:off x="2709490" y="2981752"/>
            <a:ext cx="3820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宁医大总院心理卫生中心       杜芸芸</a:t>
            </a:r>
            <a:endParaRPr lang="en-US" altLang="zh-CN" sz="1800" dirty="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249361" y="77657"/>
            <a:ext cx="2645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ABC情绪理论框架</a:t>
            </a:r>
            <a:endParaRPr lang="zh-CN" altLang="en-US" sz="24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1535731" y="470569"/>
            <a:ext cx="6686550" cy="61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埃利斯理性情绪治疗理论  20世纪50年代美国临床心理学家埃利斯（Ellis）提出了认知的“ABC情绪理论框架”，认为“人不是为事情困扰着，而是被对这件事的看法困扰着</a:t>
            </a:r>
            <a:endParaRPr lang="en-US" altLang="zh-CN" sz="1200" dirty="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Freeform 5"/>
          <p:cNvSpPr>
            <a:spLocks noChangeAspect="1"/>
          </p:cNvSpPr>
          <p:nvPr/>
        </p:nvSpPr>
        <p:spPr bwMode="auto">
          <a:xfrm>
            <a:off x="2734827" y="2896435"/>
            <a:ext cx="540000" cy="5414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endParaRPr lang="zh-CN" altLang="en-US" sz="18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Freeform 5"/>
          <p:cNvSpPr>
            <a:spLocks noChangeAspect="1"/>
          </p:cNvSpPr>
          <p:nvPr/>
        </p:nvSpPr>
        <p:spPr bwMode="auto">
          <a:xfrm>
            <a:off x="4056910" y="2306872"/>
            <a:ext cx="1508400" cy="151249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endParaRPr lang="zh-CN" altLang="en-US" sz="18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Freeform 5"/>
          <p:cNvSpPr/>
          <p:nvPr/>
        </p:nvSpPr>
        <p:spPr bwMode="auto">
          <a:xfrm>
            <a:off x="5260030" y="3530903"/>
            <a:ext cx="711257" cy="71318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Freeform 5"/>
          <p:cNvSpPr/>
          <p:nvPr/>
        </p:nvSpPr>
        <p:spPr bwMode="auto">
          <a:xfrm>
            <a:off x="5598674" y="1366522"/>
            <a:ext cx="485734" cy="48705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Freeform 5"/>
          <p:cNvSpPr>
            <a:spLocks noChangeAspect="1"/>
          </p:cNvSpPr>
          <p:nvPr/>
        </p:nvSpPr>
        <p:spPr bwMode="auto">
          <a:xfrm>
            <a:off x="3639181" y="3437900"/>
            <a:ext cx="322373" cy="32324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Freeform 5"/>
          <p:cNvSpPr>
            <a:spLocks noChangeAspect="1"/>
          </p:cNvSpPr>
          <p:nvPr/>
        </p:nvSpPr>
        <p:spPr bwMode="auto">
          <a:xfrm>
            <a:off x="4622956" y="1629832"/>
            <a:ext cx="626400" cy="6281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Freeform 5"/>
          <p:cNvSpPr/>
          <p:nvPr/>
        </p:nvSpPr>
        <p:spPr bwMode="auto">
          <a:xfrm>
            <a:off x="4529852" y="4363978"/>
            <a:ext cx="597600" cy="5962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Freeform 5"/>
          <p:cNvSpPr>
            <a:spLocks noChangeAspect="1"/>
          </p:cNvSpPr>
          <p:nvPr/>
        </p:nvSpPr>
        <p:spPr bwMode="auto">
          <a:xfrm>
            <a:off x="5660666" y="2307610"/>
            <a:ext cx="999107" cy="100181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endParaRPr lang="zh-CN" altLang="en-US" sz="18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1582" y="1767339"/>
            <a:ext cx="2928046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0569" indent="-272654">
              <a:lnSpc>
                <a:spcPct val="150000"/>
              </a:lnSpc>
              <a:buClr>
                <a:srgbClr val="1C8732"/>
              </a:buClr>
              <a:buFont typeface="Wingdings" pitchFamily="2" charset="2"/>
              <a:buChar char="Ø"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A指事件（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ccident）</a:t>
            </a:r>
          </a:p>
        </p:txBody>
      </p:sp>
      <p:sp>
        <p:nvSpPr>
          <p:cNvPr id="21" name="矩形 20"/>
          <p:cNvSpPr/>
          <p:nvPr/>
        </p:nvSpPr>
        <p:spPr>
          <a:xfrm>
            <a:off x="1254794" y="3838721"/>
            <a:ext cx="2169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C是指这件事发生后，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人的情绪和行为结果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onsequence</a:t>
            </a:r>
            <a:endParaRPr lang="zh-CN" altLang="en-US" sz="1200" dirty="0">
              <a:solidFill>
                <a:srgbClr val="608C7D"/>
              </a:solidFill>
              <a:latin typeface="方正兰亭黑_GBK"/>
              <a:ea typeface="方正兰亭黑_GBK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659773" y="2516131"/>
            <a:ext cx="2183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B指信念（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eliefs），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也称非理性信念</a:t>
            </a:r>
            <a:endParaRPr lang="zh-CN" altLang="en-US" sz="1200" dirty="0">
              <a:solidFill>
                <a:srgbClr val="EDCC85">
                  <a:lumMod val="75000"/>
                </a:srgbClr>
              </a:solidFill>
              <a:latin typeface="方正兰亭黑_GBK"/>
              <a:ea typeface="方正兰亭黑_GBK"/>
            </a:endParaRPr>
          </a:p>
        </p:txBody>
      </p:sp>
      <p:sp>
        <p:nvSpPr>
          <p:cNvPr id="24" name="AutoShape 4"/>
          <p:cNvSpPr/>
          <p:nvPr/>
        </p:nvSpPr>
        <p:spPr bwMode="auto">
          <a:xfrm>
            <a:off x="5932600" y="2579861"/>
            <a:ext cx="455239" cy="4573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298037" y="1455272"/>
            <a:ext cx="1044000" cy="1042326"/>
            <a:chOff x="3173346" y="1233585"/>
            <a:chExt cx="1044000" cy="1042326"/>
          </a:xfrm>
        </p:grpSpPr>
        <p:sp>
          <p:nvSpPr>
            <p:cNvPr id="26" name="Freeform 5"/>
            <p:cNvSpPr/>
            <p:nvPr/>
          </p:nvSpPr>
          <p:spPr bwMode="auto">
            <a:xfrm>
              <a:off x="3173346" y="1233585"/>
              <a:ext cx="1044000" cy="10423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285750" indent="-285750" defTabSz="914400">
                <a:buFont typeface="Arial" panose="020B0604020202020204" pitchFamily="34" charset="0"/>
                <a:buChar char="•"/>
                <a:defRPr/>
              </a:pPr>
              <a:endParaRPr lang="zh-CN" altLang="en-US" sz="1800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460196" y="1519598"/>
              <a:ext cx="470300" cy="470300"/>
              <a:chOff x="5394312" y="2141343"/>
              <a:chExt cx="359165" cy="359165"/>
            </a:xfrm>
            <a:solidFill>
              <a:schemeClr val="bg1"/>
            </a:solidFill>
          </p:grpSpPr>
          <p:sp>
            <p:nvSpPr>
              <p:cNvPr id="28" name="AutoShape 56"/>
              <p:cNvSpPr/>
              <p:nvPr/>
            </p:nvSpPr>
            <p:spPr bwMode="auto">
              <a:xfrm>
                <a:off x="5394312" y="2141343"/>
                <a:ext cx="112353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29" name="AutoShape 57"/>
              <p:cNvSpPr/>
              <p:nvPr/>
            </p:nvSpPr>
            <p:spPr bwMode="auto">
              <a:xfrm>
                <a:off x="5641124" y="2141343"/>
                <a:ext cx="112353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30" name="AutoShape 58"/>
              <p:cNvSpPr/>
              <p:nvPr/>
            </p:nvSpPr>
            <p:spPr bwMode="auto">
              <a:xfrm>
                <a:off x="5517718" y="2141343"/>
                <a:ext cx="11235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425274" y="3838721"/>
            <a:ext cx="972000" cy="970097"/>
            <a:chOff x="3300583" y="3617034"/>
            <a:chExt cx="972000" cy="970097"/>
          </a:xfrm>
        </p:grpSpPr>
        <p:sp>
          <p:nvSpPr>
            <p:cNvPr id="32" name="Freeform 5"/>
            <p:cNvSpPr/>
            <p:nvPr/>
          </p:nvSpPr>
          <p:spPr bwMode="auto">
            <a:xfrm>
              <a:off x="3300583" y="3617034"/>
              <a:ext cx="972000" cy="97009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AutoShape 59"/>
            <p:cNvSpPr/>
            <p:nvPr/>
          </p:nvSpPr>
          <p:spPr bwMode="auto">
            <a:xfrm>
              <a:off x="3550650" y="3867188"/>
              <a:ext cx="471867" cy="469789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3AB258C8-0F73-4564-824B-859AA1C37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42" y="810418"/>
            <a:ext cx="4503397" cy="317103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BE96051-2F0B-4658-8450-9A2CE1B80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639" y="810418"/>
            <a:ext cx="3760242" cy="31710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3513057" y="2350902"/>
            <a:ext cx="2117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04.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放松训练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094671" y="287770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放松训练的基本条件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6" name="椭圆 15"/>
          <p:cNvSpPr/>
          <p:nvPr/>
        </p:nvSpPr>
        <p:spPr>
          <a:xfrm>
            <a:off x="1663190" y="1151529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>
                <a:solidFill>
                  <a:srgbClr val="FAF8F5"/>
                </a:solidFill>
              </a:rPr>
              <a:t>01</a:t>
            </a:r>
            <a:endParaRPr lang="zh-CN" altLang="en-US" sz="1200">
              <a:solidFill>
                <a:srgbClr val="FAF8F5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663190" y="2341623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>
                <a:solidFill>
                  <a:srgbClr val="FAF8F5"/>
                </a:solidFill>
              </a:rPr>
              <a:t>03</a:t>
            </a:r>
            <a:endParaRPr lang="zh-CN" altLang="en-US" sz="1200">
              <a:solidFill>
                <a:srgbClr val="FAF8F5"/>
              </a:solidFill>
            </a:endParaRPr>
          </a:p>
        </p:txBody>
      </p:sp>
      <p:sp>
        <p:nvSpPr>
          <p:cNvPr id="18" name="文本框 6"/>
          <p:cNvSpPr txBox="1">
            <a:spLocks noChangeArrowheads="1"/>
          </p:cNvSpPr>
          <p:nvPr/>
        </p:nvSpPr>
        <p:spPr bwMode="auto">
          <a:xfrm>
            <a:off x="2197488" y="1203802"/>
            <a:ext cx="7007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0" i="0" dirty="0">
                <a:solidFill>
                  <a:srgbClr val="333333"/>
                </a:solidFill>
                <a:effectLst/>
                <a:latin typeface="Helvetica Neue"/>
              </a:rPr>
              <a:t>精神专一：要求自己集中注意身体感受。思想或者想象、默默地出声复读一个词、音。</a:t>
            </a:r>
            <a:endParaRPr lang="zh-CN" altLang="en-US" sz="1400" dirty="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20" name="文本框 14"/>
          <p:cNvSpPr txBox="1">
            <a:spLocks noChangeArrowheads="1"/>
          </p:cNvSpPr>
          <p:nvPr/>
        </p:nvSpPr>
        <p:spPr bwMode="auto">
          <a:xfrm>
            <a:off x="2217512" y="2349325"/>
            <a:ext cx="4314001" cy="307777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0" i="0" dirty="0">
                <a:solidFill>
                  <a:srgbClr val="333333"/>
                </a:solidFill>
                <a:effectLst/>
                <a:latin typeface="Helvetica Neue"/>
              </a:rPr>
              <a:t>减轻肌肉能力：处于一种舒适的姿势，降低肌肉紧张</a:t>
            </a:r>
            <a:endParaRPr lang="zh-CN" altLang="en-US" sz="1400" dirty="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663190" y="1739713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 dirty="0"/>
              <a:t>02</a:t>
            </a:r>
            <a:endParaRPr lang="zh-CN" altLang="en-US" sz="1200" dirty="0"/>
          </a:p>
        </p:txBody>
      </p:sp>
      <p:sp>
        <p:nvSpPr>
          <p:cNvPr id="23" name="椭圆 22"/>
          <p:cNvSpPr/>
          <p:nvPr/>
        </p:nvSpPr>
        <p:spPr>
          <a:xfrm>
            <a:off x="1663189" y="2943533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/>
              <a:t>04</a:t>
            </a:r>
            <a:endParaRPr lang="zh-CN" altLang="en-US" sz="1200"/>
          </a:p>
        </p:txBody>
      </p:sp>
      <p:sp>
        <p:nvSpPr>
          <p:cNvPr id="24" name="文本框 12"/>
          <p:cNvSpPr txBox="1">
            <a:spLocks noChangeArrowheads="1"/>
          </p:cNvSpPr>
          <p:nvPr/>
        </p:nvSpPr>
        <p:spPr bwMode="auto">
          <a:xfrm>
            <a:off x="2274432" y="1769219"/>
            <a:ext cx="6468437" cy="307777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0" i="0" dirty="0">
                <a:solidFill>
                  <a:srgbClr val="333333"/>
                </a:solidFill>
                <a:effectLst/>
                <a:latin typeface="Helvetica Neue"/>
              </a:rPr>
              <a:t>被动态度：当思维或者想象分心时，教导自己不理睬无关的刺激而重新精神专一</a:t>
            </a:r>
            <a:endParaRPr lang="zh-CN" altLang="en-US" sz="1400" dirty="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26" name="文本框 14"/>
          <p:cNvSpPr txBox="1">
            <a:spLocks noChangeArrowheads="1"/>
          </p:cNvSpPr>
          <p:nvPr/>
        </p:nvSpPr>
        <p:spPr bwMode="auto">
          <a:xfrm>
            <a:off x="2197488" y="2943533"/>
            <a:ext cx="4493538" cy="307777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0" i="0" dirty="0">
                <a:solidFill>
                  <a:srgbClr val="333333"/>
                </a:solidFill>
                <a:effectLst/>
                <a:latin typeface="Helvetica Neue"/>
              </a:rPr>
              <a:t>安静的环境：处在安静的环境中，闭目减少外来的分心</a:t>
            </a:r>
            <a:endParaRPr lang="zh-CN" altLang="en-US" sz="1400" dirty="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3BFFF64A-E926-41AD-986A-A8ACB8061CD2}"/>
              </a:ext>
            </a:extLst>
          </p:cNvPr>
          <p:cNvSpPr/>
          <p:nvPr/>
        </p:nvSpPr>
        <p:spPr>
          <a:xfrm>
            <a:off x="1660402" y="3523196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 dirty="0">
                <a:solidFill>
                  <a:srgbClr val="FAF8F5"/>
                </a:solidFill>
              </a:rPr>
              <a:t>05</a:t>
            </a:r>
            <a:endParaRPr lang="zh-CN" altLang="en-US" sz="1200" dirty="0">
              <a:solidFill>
                <a:srgbClr val="FAF8F5"/>
              </a:solidFill>
            </a:endParaRPr>
          </a:p>
        </p:txBody>
      </p:sp>
      <p:sp>
        <p:nvSpPr>
          <p:cNvPr id="29" name="文本框 6">
            <a:extLst>
              <a:ext uri="{FF2B5EF4-FFF2-40B4-BE49-F238E27FC236}">
                <a16:creationId xmlns:a16="http://schemas.microsoft.com/office/drawing/2014/main" id="{208DC81E-5124-43DC-A462-9CA09D273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512" y="3537741"/>
            <a:ext cx="18261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0" i="0" dirty="0">
                <a:solidFill>
                  <a:srgbClr val="333333"/>
                </a:solidFill>
                <a:effectLst/>
                <a:latin typeface="Helvetica Neue"/>
              </a:rPr>
              <a:t>有规律的进行训练</a:t>
            </a:r>
            <a:endParaRPr lang="zh-CN" altLang="en-US" sz="1200" dirty="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402452" y="283431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放松训练的方法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1457326" y="1883357"/>
            <a:ext cx="974725" cy="976614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3"/>
          <p:cNvSpPr/>
          <p:nvPr/>
        </p:nvSpPr>
        <p:spPr bwMode="auto">
          <a:xfrm>
            <a:off x="1944689" y="1676917"/>
            <a:ext cx="688975" cy="693952"/>
          </a:xfrm>
          <a:custGeom>
            <a:avLst/>
            <a:gdLst>
              <a:gd name="T0" fmla="*/ 184 w 184"/>
              <a:gd name="T1" fmla="*/ 185 h 185"/>
              <a:gd name="T2" fmla="*/ 0 w 184"/>
              <a:gd name="T3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85">
                <a:moveTo>
                  <a:pt x="184" y="185"/>
                </a:moveTo>
                <a:cubicBezTo>
                  <a:pt x="184" y="83"/>
                  <a:pt x="102" y="0"/>
                  <a:pt x="0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010150" y="1883357"/>
            <a:ext cx="971550" cy="976614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15"/>
          <p:cNvSpPr/>
          <p:nvPr/>
        </p:nvSpPr>
        <p:spPr bwMode="auto">
          <a:xfrm>
            <a:off x="5499100" y="1676917"/>
            <a:ext cx="688975" cy="693952"/>
          </a:xfrm>
          <a:custGeom>
            <a:avLst/>
            <a:gdLst>
              <a:gd name="T0" fmla="*/ 184 w 184"/>
              <a:gd name="T1" fmla="*/ 185 h 185"/>
              <a:gd name="T2" fmla="*/ 0 w 184"/>
              <a:gd name="T3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85">
                <a:moveTo>
                  <a:pt x="184" y="185"/>
                </a:moveTo>
                <a:cubicBezTo>
                  <a:pt x="184" y="83"/>
                  <a:pt x="101" y="0"/>
                  <a:pt x="0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Freeform 17"/>
          <p:cNvSpPr/>
          <p:nvPr/>
        </p:nvSpPr>
        <p:spPr bwMode="auto">
          <a:xfrm>
            <a:off x="3659189" y="3403064"/>
            <a:ext cx="693737" cy="693951"/>
          </a:xfrm>
          <a:custGeom>
            <a:avLst/>
            <a:gdLst>
              <a:gd name="T0" fmla="*/ 0 w 185"/>
              <a:gd name="T1" fmla="*/ 185 h 185"/>
              <a:gd name="T2" fmla="*/ 185 w 185"/>
              <a:gd name="T3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5" h="185">
                <a:moveTo>
                  <a:pt x="0" y="185"/>
                </a:moveTo>
                <a:cubicBezTo>
                  <a:pt x="102" y="185"/>
                  <a:pt x="185" y="102"/>
                  <a:pt x="185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3221832" y="2884058"/>
            <a:ext cx="976313" cy="975026"/>
          </a:xfrm>
          <a:prstGeom prst="ellipse">
            <a:avLst/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3171826" y="2433250"/>
            <a:ext cx="1512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zh-CN" altLang="en-US" sz="1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肌肉放松法</a:t>
            </a:r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1389857" y="3077239"/>
            <a:ext cx="1512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zh-CN" altLang="en-US" sz="1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呼吸放松法</a:t>
            </a:r>
          </a:p>
        </p:txBody>
      </p:sp>
      <p:sp>
        <p:nvSpPr>
          <p:cNvPr id="21" name="Rectangle 35"/>
          <p:cNvSpPr>
            <a:spLocks noChangeArrowheads="1"/>
          </p:cNvSpPr>
          <p:nvPr/>
        </p:nvSpPr>
        <p:spPr bwMode="auto">
          <a:xfrm>
            <a:off x="4716464" y="3164865"/>
            <a:ext cx="15128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zh-CN" altLang="en-US" sz="20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想像放松法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126834" y="3187065"/>
            <a:ext cx="278308" cy="431998"/>
            <a:chOff x="8402638" y="-3309938"/>
            <a:chExt cx="212725" cy="330201"/>
          </a:xfrm>
        </p:grpSpPr>
        <p:sp>
          <p:nvSpPr>
            <p:cNvPr id="23" name="Freeform 6"/>
            <p:cNvSpPr/>
            <p:nvPr/>
          </p:nvSpPr>
          <p:spPr bwMode="auto">
            <a:xfrm>
              <a:off x="8420100" y="-3309938"/>
              <a:ext cx="176212" cy="146050"/>
            </a:xfrm>
            <a:custGeom>
              <a:avLst/>
              <a:gdLst>
                <a:gd name="T0" fmla="*/ 47 w 47"/>
                <a:gd name="T1" fmla="*/ 39 h 39"/>
                <a:gd name="T2" fmla="*/ 47 w 47"/>
                <a:gd name="T3" fmla="*/ 21 h 39"/>
                <a:gd name="T4" fmla="*/ 47 w 47"/>
                <a:gd name="T5" fmla="*/ 21 h 39"/>
                <a:gd name="T6" fmla="*/ 24 w 47"/>
                <a:gd name="T7" fmla="*/ 0 h 39"/>
                <a:gd name="T8" fmla="*/ 0 w 47"/>
                <a:gd name="T9" fmla="*/ 21 h 39"/>
                <a:gd name="T10" fmla="*/ 0 w 47"/>
                <a:gd name="T11" fmla="*/ 26 h 39"/>
                <a:gd name="T12" fmla="*/ 0 w 47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9">
                  <a:moveTo>
                    <a:pt x="47" y="39"/>
                  </a:moveTo>
                  <a:cubicBezTo>
                    <a:pt x="47" y="21"/>
                    <a:pt x="47" y="21"/>
                    <a:pt x="47" y="21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7" y="9"/>
                    <a:pt x="36" y="0"/>
                    <a:pt x="24" y="0"/>
                  </a:cubicBezTo>
                  <a:cubicBezTo>
                    <a:pt x="11" y="0"/>
                    <a:pt x="0" y="9"/>
                    <a:pt x="0" y="21"/>
                  </a:cubicBezTo>
                  <a:cubicBezTo>
                    <a:pt x="0" y="21"/>
                    <a:pt x="0" y="26"/>
                    <a:pt x="0" y="26"/>
                  </a:cubicBezTo>
                  <a:cubicBezTo>
                    <a:pt x="0" y="39"/>
                    <a:pt x="0" y="39"/>
                    <a:pt x="0" y="39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8402638" y="-3133725"/>
              <a:ext cx="212725" cy="153988"/>
            </a:xfrm>
            <a:custGeom>
              <a:avLst/>
              <a:gdLst>
                <a:gd name="T0" fmla="*/ 55 w 57"/>
                <a:gd name="T1" fmla="*/ 0 h 41"/>
                <a:gd name="T2" fmla="*/ 3 w 57"/>
                <a:gd name="T3" fmla="*/ 0 h 41"/>
                <a:gd name="T4" fmla="*/ 0 w 57"/>
                <a:gd name="T5" fmla="*/ 2 h 41"/>
                <a:gd name="T6" fmla="*/ 0 w 57"/>
                <a:gd name="T7" fmla="*/ 39 h 41"/>
                <a:gd name="T8" fmla="*/ 3 w 57"/>
                <a:gd name="T9" fmla="*/ 41 h 41"/>
                <a:gd name="T10" fmla="*/ 55 w 57"/>
                <a:gd name="T11" fmla="*/ 41 h 41"/>
                <a:gd name="T12" fmla="*/ 57 w 57"/>
                <a:gd name="T13" fmla="*/ 39 h 41"/>
                <a:gd name="T14" fmla="*/ 57 w 57"/>
                <a:gd name="T15" fmla="*/ 2 h 41"/>
                <a:gd name="T16" fmla="*/ 55 w 57"/>
                <a:gd name="T17" fmla="*/ 0 h 41"/>
                <a:gd name="T18" fmla="*/ 30 w 57"/>
                <a:gd name="T19" fmla="*/ 19 h 41"/>
                <a:gd name="T20" fmla="*/ 32 w 57"/>
                <a:gd name="T21" fmla="*/ 26 h 41"/>
                <a:gd name="T22" fmla="*/ 31 w 57"/>
                <a:gd name="T23" fmla="*/ 27 h 41"/>
                <a:gd name="T24" fmla="*/ 30 w 57"/>
                <a:gd name="T25" fmla="*/ 27 h 41"/>
                <a:gd name="T26" fmla="*/ 27 w 57"/>
                <a:gd name="T27" fmla="*/ 27 h 41"/>
                <a:gd name="T28" fmla="*/ 26 w 57"/>
                <a:gd name="T29" fmla="*/ 27 h 41"/>
                <a:gd name="T30" fmla="*/ 26 w 57"/>
                <a:gd name="T31" fmla="*/ 26 h 41"/>
                <a:gd name="T32" fmla="*/ 27 w 57"/>
                <a:gd name="T33" fmla="*/ 19 h 41"/>
                <a:gd name="T34" fmla="*/ 24 w 57"/>
                <a:gd name="T35" fmla="*/ 15 h 41"/>
                <a:gd name="T36" fmla="*/ 29 w 57"/>
                <a:gd name="T37" fmla="*/ 10 h 41"/>
                <a:gd name="T38" fmla="*/ 33 w 57"/>
                <a:gd name="T39" fmla="*/ 15 h 41"/>
                <a:gd name="T40" fmla="*/ 30 w 57"/>
                <a:gd name="T41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41">
                  <a:moveTo>
                    <a:pt x="5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0"/>
                    <a:pt x="1" y="41"/>
                    <a:pt x="3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6" y="41"/>
                    <a:pt x="57" y="40"/>
                    <a:pt x="57" y="39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7" y="1"/>
                    <a:pt x="56" y="0"/>
                    <a:pt x="55" y="0"/>
                  </a:cubicBezTo>
                  <a:close/>
                  <a:moveTo>
                    <a:pt x="30" y="19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7"/>
                    <a:pt x="31" y="27"/>
                  </a:cubicBezTo>
                  <a:cubicBezTo>
                    <a:pt x="31" y="27"/>
                    <a:pt x="31" y="27"/>
                    <a:pt x="30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6" y="27"/>
                    <a:pt x="26" y="27"/>
                  </a:cubicBezTo>
                  <a:cubicBezTo>
                    <a:pt x="26" y="27"/>
                    <a:pt x="26" y="26"/>
                    <a:pt x="26" y="26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5" y="18"/>
                    <a:pt x="24" y="17"/>
                    <a:pt x="24" y="15"/>
                  </a:cubicBezTo>
                  <a:cubicBezTo>
                    <a:pt x="24" y="12"/>
                    <a:pt x="26" y="10"/>
                    <a:pt x="29" y="10"/>
                  </a:cubicBezTo>
                  <a:cubicBezTo>
                    <a:pt x="31" y="10"/>
                    <a:pt x="33" y="12"/>
                    <a:pt x="33" y="15"/>
                  </a:cubicBezTo>
                  <a:cubicBezTo>
                    <a:pt x="33" y="17"/>
                    <a:pt x="32" y="18"/>
                    <a:pt x="30" y="19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5" name="Freeform 14"/>
          <p:cNvSpPr/>
          <p:nvPr/>
        </p:nvSpPr>
        <p:spPr bwMode="auto">
          <a:xfrm>
            <a:off x="5317331" y="2171846"/>
            <a:ext cx="363537" cy="390525"/>
          </a:xfrm>
          <a:custGeom>
            <a:avLst/>
            <a:gdLst>
              <a:gd name="T0" fmla="*/ 91 w 97"/>
              <a:gd name="T1" fmla="*/ 56 h 104"/>
              <a:gd name="T2" fmla="*/ 53 w 97"/>
              <a:gd name="T3" fmla="*/ 93 h 104"/>
              <a:gd name="T4" fmla="*/ 11 w 97"/>
              <a:gd name="T5" fmla="*/ 93 h 104"/>
              <a:gd name="T6" fmla="*/ 11 w 97"/>
              <a:gd name="T7" fmla="*/ 53 h 104"/>
              <a:gd name="T8" fmla="*/ 59 w 97"/>
              <a:gd name="T9" fmla="*/ 8 h 104"/>
              <a:gd name="T10" fmla="*/ 88 w 97"/>
              <a:gd name="T11" fmla="*/ 8 h 104"/>
              <a:gd name="T12" fmla="*/ 88 w 97"/>
              <a:gd name="T13" fmla="*/ 36 h 104"/>
              <a:gd name="T14" fmla="*/ 47 w 97"/>
              <a:gd name="T15" fmla="*/ 76 h 104"/>
              <a:gd name="T16" fmla="*/ 29 w 97"/>
              <a:gd name="T17" fmla="*/ 76 h 104"/>
              <a:gd name="T18" fmla="*/ 29 w 97"/>
              <a:gd name="T19" fmla="*/ 59 h 104"/>
              <a:gd name="T20" fmla="*/ 62 w 97"/>
              <a:gd name="T21" fmla="*/ 27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" h="104">
                <a:moveTo>
                  <a:pt x="91" y="56"/>
                </a:moveTo>
                <a:cubicBezTo>
                  <a:pt x="53" y="93"/>
                  <a:pt x="53" y="93"/>
                  <a:pt x="53" y="93"/>
                </a:cubicBezTo>
                <a:cubicBezTo>
                  <a:pt x="42" y="104"/>
                  <a:pt x="23" y="104"/>
                  <a:pt x="11" y="93"/>
                </a:cubicBezTo>
                <a:cubicBezTo>
                  <a:pt x="0" y="82"/>
                  <a:pt x="0" y="64"/>
                  <a:pt x="11" y="53"/>
                </a:cubicBezTo>
                <a:cubicBezTo>
                  <a:pt x="59" y="8"/>
                  <a:pt x="59" y="8"/>
                  <a:pt x="59" y="8"/>
                </a:cubicBezTo>
                <a:cubicBezTo>
                  <a:pt x="67" y="0"/>
                  <a:pt x="80" y="0"/>
                  <a:pt x="88" y="8"/>
                </a:cubicBezTo>
                <a:cubicBezTo>
                  <a:pt x="97" y="15"/>
                  <a:pt x="97" y="28"/>
                  <a:pt x="88" y="36"/>
                </a:cubicBezTo>
                <a:cubicBezTo>
                  <a:pt x="47" y="76"/>
                  <a:pt x="47" y="76"/>
                  <a:pt x="47" y="76"/>
                </a:cubicBezTo>
                <a:cubicBezTo>
                  <a:pt x="42" y="80"/>
                  <a:pt x="34" y="80"/>
                  <a:pt x="29" y="76"/>
                </a:cubicBezTo>
                <a:cubicBezTo>
                  <a:pt x="24" y="71"/>
                  <a:pt x="24" y="63"/>
                  <a:pt x="29" y="59"/>
                </a:cubicBezTo>
                <a:cubicBezTo>
                  <a:pt x="62" y="27"/>
                  <a:pt x="62" y="27"/>
                  <a:pt x="62" y="27"/>
                </a:cubicBezTo>
              </a:path>
            </a:pathLst>
          </a:custGeom>
          <a:noFill/>
          <a:ln w="12700" cap="rnd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7"/>
          <p:cNvSpPr/>
          <p:nvPr/>
        </p:nvSpPr>
        <p:spPr bwMode="auto">
          <a:xfrm>
            <a:off x="1758951" y="2201007"/>
            <a:ext cx="371475" cy="341313"/>
          </a:xfrm>
          <a:custGeom>
            <a:avLst/>
            <a:gdLst>
              <a:gd name="T0" fmla="*/ 71 w 99"/>
              <a:gd name="T1" fmla="*/ 0 h 91"/>
              <a:gd name="T2" fmla="*/ 50 w 99"/>
              <a:gd name="T3" fmla="*/ 12 h 91"/>
              <a:gd name="T4" fmla="*/ 28 w 99"/>
              <a:gd name="T5" fmla="*/ 0 h 91"/>
              <a:gd name="T6" fmla="*/ 0 w 99"/>
              <a:gd name="T7" fmla="*/ 28 h 91"/>
              <a:gd name="T8" fmla="*/ 50 w 99"/>
              <a:gd name="T9" fmla="*/ 91 h 91"/>
              <a:gd name="T10" fmla="*/ 99 w 99"/>
              <a:gd name="T11" fmla="*/ 28 h 91"/>
              <a:gd name="T12" fmla="*/ 71 w 99"/>
              <a:gd name="T13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" h="91">
                <a:moveTo>
                  <a:pt x="71" y="0"/>
                </a:moveTo>
                <a:cubicBezTo>
                  <a:pt x="60" y="0"/>
                  <a:pt x="50" y="12"/>
                  <a:pt x="50" y="12"/>
                </a:cubicBezTo>
                <a:cubicBezTo>
                  <a:pt x="50" y="12"/>
                  <a:pt x="40" y="0"/>
                  <a:pt x="28" y="0"/>
                </a:cubicBezTo>
                <a:cubicBezTo>
                  <a:pt x="16" y="0"/>
                  <a:pt x="0" y="8"/>
                  <a:pt x="0" y="28"/>
                </a:cubicBezTo>
                <a:cubicBezTo>
                  <a:pt x="0" y="52"/>
                  <a:pt x="34" y="83"/>
                  <a:pt x="50" y="91"/>
                </a:cubicBezTo>
                <a:cubicBezTo>
                  <a:pt x="65" y="83"/>
                  <a:pt x="99" y="52"/>
                  <a:pt x="99" y="28"/>
                </a:cubicBezTo>
                <a:cubicBezTo>
                  <a:pt x="99" y="8"/>
                  <a:pt x="83" y="0"/>
                  <a:pt x="71" y="0"/>
                </a:cubicBezTo>
                <a:close/>
              </a:path>
            </a:pathLst>
          </a:custGeom>
          <a:noFill/>
          <a:ln w="12700" cap="rnd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3502025" y="3215739"/>
            <a:ext cx="314325" cy="374650"/>
            <a:chOff x="6932613" y="-3332163"/>
            <a:chExt cx="314325" cy="374650"/>
          </a:xfrm>
        </p:grpSpPr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6932613" y="-3271838"/>
              <a:ext cx="314325" cy="314325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7089775" y="-3241675"/>
              <a:ext cx="0" cy="1270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7089775" y="-3321050"/>
              <a:ext cx="0" cy="381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7059613" y="-3332163"/>
              <a:ext cx="6032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V="1">
              <a:off x="7089775" y="-3208338"/>
              <a:ext cx="93662" cy="93663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V="1">
              <a:off x="7213600" y="-3271838"/>
              <a:ext cx="33337" cy="333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/>
          <p:nvPr/>
        </p:nvSpPr>
        <p:spPr bwMode="auto">
          <a:xfrm>
            <a:off x="7432675" y="561607"/>
            <a:ext cx="347663" cy="338138"/>
          </a:xfrm>
          <a:custGeom>
            <a:avLst/>
            <a:gdLst>
              <a:gd name="T0" fmla="*/ 108 w 127"/>
              <a:gd name="T1" fmla="*/ 24 h 123"/>
              <a:gd name="T2" fmla="*/ 57 w 127"/>
              <a:gd name="T3" fmla="*/ 2 h 123"/>
              <a:gd name="T4" fmla="*/ 18 w 127"/>
              <a:gd name="T5" fmla="*/ 17 h 123"/>
              <a:gd name="T6" fmla="*/ 2 w 127"/>
              <a:gd name="T7" fmla="*/ 53 h 123"/>
              <a:gd name="T8" fmla="*/ 11 w 127"/>
              <a:gd name="T9" fmla="*/ 97 h 123"/>
              <a:gd name="T10" fmla="*/ 43 w 127"/>
              <a:gd name="T11" fmla="*/ 121 h 123"/>
              <a:gd name="T12" fmla="*/ 64 w 127"/>
              <a:gd name="T13" fmla="*/ 101 h 123"/>
              <a:gd name="T14" fmla="*/ 94 w 127"/>
              <a:gd name="T15" fmla="*/ 75 h 123"/>
              <a:gd name="T16" fmla="*/ 124 w 127"/>
              <a:gd name="T17" fmla="*/ 69 h 123"/>
              <a:gd name="T18" fmla="*/ 108 w 127"/>
              <a:gd name="T19" fmla="*/ 2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" h="123">
                <a:moveTo>
                  <a:pt x="108" y="24"/>
                </a:moveTo>
                <a:cubicBezTo>
                  <a:pt x="96" y="10"/>
                  <a:pt x="75" y="4"/>
                  <a:pt x="57" y="2"/>
                </a:cubicBezTo>
                <a:cubicBezTo>
                  <a:pt x="43" y="0"/>
                  <a:pt x="22" y="2"/>
                  <a:pt x="18" y="17"/>
                </a:cubicBezTo>
                <a:cubicBezTo>
                  <a:pt x="9" y="25"/>
                  <a:pt x="4" y="46"/>
                  <a:pt x="2" y="53"/>
                </a:cubicBezTo>
                <a:cubicBezTo>
                  <a:pt x="0" y="69"/>
                  <a:pt x="1" y="84"/>
                  <a:pt x="11" y="97"/>
                </a:cubicBezTo>
                <a:cubicBezTo>
                  <a:pt x="18" y="107"/>
                  <a:pt x="29" y="119"/>
                  <a:pt x="43" y="121"/>
                </a:cubicBezTo>
                <a:cubicBezTo>
                  <a:pt x="55" y="123"/>
                  <a:pt x="61" y="111"/>
                  <a:pt x="64" y="101"/>
                </a:cubicBezTo>
                <a:cubicBezTo>
                  <a:pt x="81" y="111"/>
                  <a:pt x="97" y="94"/>
                  <a:pt x="94" y="75"/>
                </a:cubicBezTo>
                <a:cubicBezTo>
                  <a:pt x="105" y="83"/>
                  <a:pt x="121" y="85"/>
                  <a:pt x="124" y="69"/>
                </a:cubicBezTo>
                <a:cubicBezTo>
                  <a:pt x="127" y="53"/>
                  <a:pt x="119" y="34"/>
                  <a:pt x="108" y="24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384550" y="-65456"/>
            <a:ext cx="350838" cy="338138"/>
          </a:xfrm>
          <a:custGeom>
            <a:avLst/>
            <a:gdLst>
              <a:gd name="T0" fmla="*/ 125 w 128"/>
              <a:gd name="T1" fmla="*/ 55 h 123"/>
              <a:gd name="T2" fmla="*/ 95 w 128"/>
              <a:gd name="T3" fmla="*/ 48 h 123"/>
              <a:gd name="T4" fmla="*/ 65 w 128"/>
              <a:gd name="T5" fmla="*/ 22 h 123"/>
              <a:gd name="T6" fmla="*/ 44 w 128"/>
              <a:gd name="T7" fmla="*/ 2 h 123"/>
              <a:gd name="T8" fmla="*/ 12 w 128"/>
              <a:gd name="T9" fmla="*/ 26 h 123"/>
              <a:gd name="T10" fmla="*/ 3 w 128"/>
              <a:gd name="T11" fmla="*/ 70 h 123"/>
              <a:gd name="T12" fmla="*/ 19 w 128"/>
              <a:gd name="T13" fmla="*/ 106 h 123"/>
              <a:gd name="T14" fmla="*/ 58 w 128"/>
              <a:gd name="T15" fmla="*/ 122 h 123"/>
              <a:gd name="T16" fmla="*/ 109 w 128"/>
              <a:gd name="T17" fmla="*/ 100 h 123"/>
              <a:gd name="T18" fmla="*/ 125 w 128"/>
              <a:gd name="T19" fmla="*/ 5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8" h="123">
                <a:moveTo>
                  <a:pt x="125" y="55"/>
                </a:moveTo>
                <a:cubicBezTo>
                  <a:pt x="122" y="39"/>
                  <a:pt x="106" y="40"/>
                  <a:pt x="95" y="48"/>
                </a:cubicBezTo>
                <a:cubicBezTo>
                  <a:pt x="98" y="30"/>
                  <a:pt x="82" y="13"/>
                  <a:pt x="65" y="22"/>
                </a:cubicBezTo>
                <a:cubicBezTo>
                  <a:pt x="62" y="12"/>
                  <a:pt x="56" y="0"/>
                  <a:pt x="44" y="2"/>
                </a:cubicBezTo>
                <a:cubicBezTo>
                  <a:pt x="30" y="4"/>
                  <a:pt x="19" y="16"/>
                  <a:pt x="12" y="26"/>
                </a:cubicBezTo>
                <a:cubicBezTo>
                  <a:pt x="2" y="40"/>
                  <a:pt x="0" y="54"/>
                  <a:pt x="3" y="70"/>
                </a:cubicBezTo>
                <a:cubicBezTo>
                  <a:pt x="5" y="78"/>
                  <a:pt x="10" y="98"/>
                  <a:pt x="19" y="106"/>
                </a:cubicBezTo>
                <a:cubicBezTo>
                  <a:pt x="23" y="122"/>
                  <a:pt x="44" y="123"/>
                  <a:pt x="58" y="122"/>
                </a:cubicBezTo>
                <a:cubicBezTo>
                  <a:pt x="76" y="120"/>
                  <a:pt x="97" y="113"/>
                  <a:pt x="109" y="100"/>
                </a:cubicBezTo>
                <a:cubicBezTo>
                  <a:pt x="120" y="89"/>
                  <a:pt x="128" y="70"/>
                  <a:pt x="125" y="55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0" name="Freeform 7"/>
          <p:cNvSpPr/>
          <p:nvPr/>
        </p:nvSpPr>
        <p:spPr bwMode="auto">
          <a:xfrm>
            <a:off x="287338" y="787032"/>
            <a:ext cx="260350" cy="298450"/>
          </a:xfrm>
          <a:custGeom>
            <a:avLst/>
            <a:gdLst>
              <a:gd name="T0" fmla="*/ 40 w 95"/>
              <a:gd name="T1" fmla="*/ 1 h 108"/>
              <a:gd name="T2" fmla="*/ 39 w 95"/>
              <a:gd name="T3" fmla="*/ 2 h 108"/>
              <a:gd name="T4" fmla="*/ 39 w 95"/>
              <a:gd name="T5" fmla="*/ 2 h 108"/>
              <a:gd name="T6" fmla="*/ 38 w 95"/>
              <a:gd name="T7" fmla="*/ 3 h 108"/>
              <a:gd name="T8" fmla="*/ 37 w 95"/>
              <a:gd name="T9" fmla="*/ 3 h 108"/>
              <a:gd name="T10" fmla="*/ 3 w 95"/>
              <a:gd name="T11" fmla="*/ 76 h 108"/>
              <a:gd name="T12" fmla="*/ 11 w 95"/>
              <a:gd name="T13" fmla="*/ 102 h 108"/>
              <a:gd name="T14" fmla="*/ 27 w 95"/>
              <a:gd name="T15" fmla="*/ 95 h 108"/>
              <a:gd name="T16" fmla="*/ 36 w 95"/>
              <a:gd name="T17" fmla="*/ 103 h 108"/>
              <a:gd name="T18" fmla="*/ 52 w 95"/>
              <a:gd name="T19" fmla="*/ 97 h 108"/>
              <a:gd name="T20" fmla="*/ 66 w 95"/>
              <a:gd name="T21" fmla="*/ 105 h 108"/>
              <a:gd name="T22" fmla="*/ 78 w 95"/>
              <a:gd name="T23" fmla="*/ 95 h 108"/>
              <a:gd name="T24" fmla="*/ 78 w 95"/>
              <a:gd name="T25" fmla="*/ 93 h 108"/>
              <a:gd name="T26" fmla="*/ 40 w 95"/>
              <a:gd name="T27" fmla="*/ 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5" h="108">
                <a:moveTo>
                  <a:pt x="40" y="1"/>
                </a:moveTo>
                <a:cubicBezTo>
                  <a:pt x="39" y="0"/>
                  <a:pt x="38" y="1"/>
                  <a:pt x="39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39" y="2"/>
                  <a:pt x="38" y="3"/>
                  <a:pt x="38" y="3"/>
                </a:cubicBezTo>
                <a:cubicBezTo>
                  <a:pt x="38" y="3"/>
                  <a:pt x="37" y="2"/>
                  <a:pt x="37" y="3"/>
                </a:cubicBezTo>
                <a:cubicBezTo>
                  <a:pt x="9" y="15"/>
                  <a:pt x="0" y="48"/>
                  <a:pt x="3" y="76"/>
                </a:cubicBezTo>
                <a:cubicBezTo>
                  <a:pt x="4" y="84"/>
                  <a:pt x="4" y="96"/>
                  <a:pt x="11" y="102"/>
                </a:cubicBezTo>
                <a:cubicBezTo>
                  <a:pt x="16" y="108"/>
                  <a:pt x="23" y="100"/>
                  <a:pt x="27" y="95"/>
                </a:cubicBezTo>
                <a:cubicBezTo>
                  <a:pt x="29" y="99"/>
                  <a:pt x="31" y="103"/>
                  <a:pt x="36" y="103"/>
                </a:cubicBezTo>
                <a:cubicBezTo>
                  <a:pt x="42" y="103"/>
                  <a:pt x="44" y="95"/>
                  <a:pt x="52" y="97"/>
                </a:cubicBezTo>
                <a:cubicBezTo>
                  <a:pt x="57" y="98"/>
                  <a:pt x="61" y="105"/>
                  <a:pt x="66" y="105"/>
                </a:cubicBezTo>
                <a:cubicBezTo>
                  <a:pt x="72" y="105"/>
                  <a:pt x="75" y="100"/>
                  <a:pt x="78" y="95"/>
                </a:cubicBezTo>
                <a:cubicBezTo>
                  <a:pt x="79" y="95"/>
                  <a:pt x="78" y="94"/>
                  <a:pt x="78" y="93"/>
                </a:cubicBezTo>
                <a:cubicBezTo>
                  <a:pt x="95" y="61"/>
                  <a:pt x="71" y="15"/>
                  <a:pt x="40" y="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690563" y="721945"/>
            <a:ext cx="182563" cy="195263"/>
          </a:xfrm>
          <a:custGeom>
            <a:avLst/>
            <a:gdLst>
              <a:gd name="T0" fmla="*/ 13 w 67"/>
              <a:gd name="T1" fmla="*/ 0 h 71"/>
              <a:gd name="T2" fmla="*/ 11 w 67"/>
              <a:gd name="T3" fmla="*/ 0 h 71"/>
              <a:gd name="T4" fmla="*/ 11 w 67"/>
              <a:gd name="T5" fmla="*/ 0 h 71"/>
              <a:gd name="T6" fmla="*/ 10 w 67"/>
              <a:gd name="T7" fmla="*/ 1 h 71"/>
              <a:gd name="T8" fmla="*/ 11 w 67"/>
              <a:gd name="T9" fmla="*/ 0 h 71"/>
              <a:gd name="T10" fmla="*/ 10 w 67"/>
              <a:gd name="T11" fmla="*/ 0 h 71"/>
              <a:gd name="T12" fmla="*/ 9 w 67"/>
              <a:gd name="T13" fmla="*/ 3 h 71"/>
              <a:gd name="T14" fmla="*/ 9 w 67"/>
              <a:gd name="T15" fmla="*/ 4 h 71"/>
              <a:gd name="T16" fmla="*/ 4 w 67"/>
              <a:gd name="T17" fmla="*/ 53 h 71"/>
              <a:gd name="T18" fmla="*/ 38 w 67"/>
              <a:gd name="T19" fmla="*/ 65 h 71"/>
              <a:gd name="T20" fmla="*/ 13 w 67"/>
              <a:gd name="T21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71">
                <a:moveTo>
                  <a:pt x="13" y="0"/>
                </a:moveTo>
                <a:cubicBezTo>
                  <a:pt x="12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1"/>
                  <a:pt x="10" y="1"/>
                </a:cubicBezTo>
                <a:cubicBezTo>
                  <a:pt x="10" y="1"/>
                  <a:pt x="11" y="0"/>
                  <a:pt x="11" y="0"/>
                </a:cubicBezTo>
                <a:cubicBezTo>
                  <a:pt x="11" y="0"/>
                  <a:pt x="10" y="0"/>
                  <a:pt x="10" y="0"/>
                </a:cubicBezTo>
                <a:cubicBezTo>
                  <a:pt x="10" y="1"/>
                  <a:pt x="10" y="2"/>
                  <a:pt x="9" y="3"/>
                </a:cubicBezTo>
                <a:cubicBezTo>
                  <a:pt x="9" y="3"/>
                  <a:pt x="9" y="4"/>
                  <a:pt x="9" y="4"/>
                </a:cubicBezTo>
                <a:cubicBezTo>
                  <a:pt x="4" y="20"/>
                  <a:pt x="0" y="37"/>
                  <a:pt x="4" y="53"/>
                </a:cubicBezTo>
                <a:cubicBezTo>
                  <a:pt x="8" y="67"/>
                  <a:pt x="25" y="71"/>
                  <a:pt x="38" y="65"/>
                </a:cubicBezTo>
                <a:cubicBezTo>
                  <a:pt x="67" y="51"/>
                  <a:pt x="32" y="7"/>
                  <a:pt x="13" y="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2" name="Freeform 9"/>
          <p:cNvSpPr/>
          <p:nvPr/>
        </p:nvSpPr>
        <p:spPr bwMode="auto">
          <a:xfrm>
            <a:off x="8763000" y="179019"/>
            <a:ext cx="381000" cy="493713"/>
          </a:xfrm>
          <a:custGeom>
            <a:avLst/>
            <a:gdLst>
              <a:gd name="T0" fmla="*/ 44 w 139"/>
              <a:gd name="T1" fmla="*/ 21 h 179"/>
              <a:gd name="T2" fmla="*/ 20 w 139"/>
              <a:gd name="T3" fmla="*/ 0 h 179"/>
              <a:gd name="T4" fmla="*/ 4 w 139"/>
              <a:gd name="T5" fmla="*/ 20 h 179"/>
              <a:gd name="T6" fmla="*/ 7 w 139"/>
              <a:gd name="T7" fmla="*/ 65 h 179"/>
              <a:gd name="T8" fmla="*/ 29 w 139"/>
              <a:gd name="T9" fmla="*/ 120 h 179"/>
              <a:gd name="T10" fmla="*/ 30 w 139"/>
              <a:gd name="T11" fmla="*/ 120 h 179"/>
              <a:gd name="T12" fmla="*/ 30 w 139"/>
              <a:gd name="T13" fmla="*/ 119 h 179"/>
              <a:gd name="T14" fmla="*/ 129 w 139"/>
              <a:gd name="T15" fmla="*/ 150 h 179"/>
              <a:gd name="T16" fmla="*/ 126 w 139"/>
              <a:gd name="T17" fmla="*/ 117 h 179"/>
              <a:gd name="T18" fmla="*/ 126 w 139"/>
              <a:gd name="T19" fmla="*/ 108 h 179"/>
              <a:gd name="T20" fmla="*/ 126 w 139"/>
              <a:gd name="T21" fmla="*/ 95 h 179"/>
              <a:gd name="T22" fmla="*/ 111 w 139"/>
              <a:gd name="T23" fmla="*/ 77 h 179"/>
              <a:gd name="T24" fmla="*/ 111 w 139"/>
              <a:gd name="T25" fmla="*/ 77 h 179"/>
              <a:gd name="T26" fmla="*/ 86 w 139"/>
              <a:gd name="T27" fmla="*/ 46 h 179"/>
              <a:gd name="T28" fmla="*/ 77 w 139"/>
              <a:gd name="T29" fmla="*/ 17 h 179"/>
              <a:gd name="T30" fmla="*/ 44 w 139"/>
              <a:gd name="T31" fmla="*/ 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9" h="179">
                <a:moveTo>
                  <a:pt x="44" y="21"/>
                </a:moveTo>
                <a:cubicBezTo>
                  <a:pt x="38" y="12"/>
                  <a:pt x="31" y="0"/>
                  <a:pt x="20" y="0"/>
                </a:cubicBezTo>
                <a:cubicBezTo>
                  <a:pt x="10" y="0"/>
                  <a:pt x="6" y="12"/>
                  <a:pt x="4" y="20"/>
                </a:cubicBezTo>
                <a:cubicBezTo>
                  <a:pt x="0" y="35"/>
                  <a:pt x="3" y="51"/>
                  <a:pt x="7" y="65"/>
                </a:cubicBezTo>
                <a:cubicBezTo>
                  <a:pt x="14" y="83"/>
                  <a:pt x="26" y="100"/>
                  <a:pt x="29" y="120"/>
                </a:cubicBezTo>
                <a:cubicBezTo>
                  <a:pt x="29" y="120"/>
                  <a:pt x="30" y="120"/>
                  <a:pt x="30" y="120"/>
                </a:cubicBezTo>
                <a:cubicBezTo>
                  <a:pt x="30" y="119"/>
                  <a:pt x="30" y="119"/>
                  <a:pt x="30" y="119"/>
                </a:cubicBezTo>
                <a:cubicBezTo>
                  <a:pt x="48" y="145"/>
                  <a:pt x="100" y="179"/>
                  <a:pt x="129" y="150"/>
                </a:cubicBezTo>
                <a:cubicBezTo>
                  <a:pt x="139" y="140"/>
                  <a:pt x="134" y="126"/>
                  <a:pt x="126" y="117"/>
                </a:cubicBezTo>
                <a:cubicBezTo>
                  <a:pt x="122" y="113"/>
                  <a:pt x="124" y="112"/>
                  <a:pt x="126" y="108"/>
                </a:cubicBezTo>
                <a:cubicBezTo>
                  <a:pt x="127" y="104"/>
                  <a:pt x="127" y="99"/>
                  <a:pt x="126" y="95"/>
                </a:cubicBezTo>
                <a:cubicBezTo>
                  <a:pt x="125" y="88"/>
                  <a:pt x="118" y="80"/>
                  <a:pt x="111" y="77"/>
                </a:cubicBezTo>
                <a:cubicBezTo>
                  <a:pt x="111" y="77"/>
                  <a:pt x="111" y="77"/>
                  <a:pt x="111" y="77"/>
                </a:cubicBezTo>
                <a:cubicBezTo>
                  <a:pt x="114" y="64"/>
                  <a:pt x="100" y="44"/>
                  <a:pt x="86" y="46"/>
                </a:cubicBezTo>
                <a:cubicBezTo>
                  <a:pt x="90" y="36"/>
                  <a:pt x="86" y="24"/>
                  <a:pt x="77" y="17"/>
                </a:cubicBezTo>
                <a:cubicBezTo>
                  <a:pt x="66" y="9"/>
                  <a:pt x="52" y="12"/>
                  <a:pt x="44" y="21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3" name="Freeform 10"/>
          <p:cNvSpPr/>
          <p:nvPr/>
        </p:nvSpPr>
        <p:spPr bwMode="auto">
          <a:xfrm>
            <a:off x="6481763" y="839420"/>
            <a:ext cx="392113" cy="484188"/>
          </a:xfrm>
          <a:custGeom>
            <a:avLst/>
            <a:gdLst>
              <a:gd name="T0" fmla="*/ 76 w 143"/>
              <a:gd name="T1" fmla="*/ 161 h 176"/>
              <a:gd name="T2" fmla="*/ 86 w 143"/>
              <a:gd name="T3" fmla="*/ 132 h 176"/>
              <a:gd name="T4" fmla="*/ 112 w 143"/>
              <a:gd name="T5" fmla="*/ 102 h 176"/>
              <a:gd name="T6" fmla="*/ 112 w 143"/>
              <a:gd name="T7" fmla="*/ 102 h 176"/>
              <a:gd name="T8" fmla="*/ 128 w 143"/>
              <a:gd name="T9" fmla="*/ 85 h 176"/>
              <a:gd name="T10" fmla="*/ 129 w 143"/>
              <a:gd name="T11" fmla="*/ 73 h 176"/>
              <a:gd name="T12" fmla="*/ 129 w 143"/>
              <a:gd name="T13" fmla="*/ 63 h 176"/>
              <a:gd name="T14" fmla="*/ 134 w 143"/>
              <a:gd name="T15" fmla="*/ 31 h 176"/>
              <a:gd name="T16" fmla="*/ 33 w 143"/>
              <a:gd name="T17" fmla="*/ 57 h 176"/>
              <a:gd name="T18" fmla="*/ 33 w 143"/>
              <a:gd name="T19" fmla="*/ 56 h 176"/>
              <a:gd name="T20" fmla="*/ 32 w 143"/>
              <a:gd name="T21" fmla="*/ 56 h 176"/>
              <a:gd name="T22" fmla="*/ 8 w 143"/>
              <a:gd name="T23" fmla="*/ 110 h 176"/>
              <a:gd name="T24" fmla="*/ 3 w 143"/>
              <a:gd name="T25" fmla="*/ 155 h 176"/>
              <a:gd name="T26" fmla="*/ 18 w 143"/>
              <a:gd name="T27" fmla="*/ 175 h 176"/>
              <a:gd name="T28" fmla="*/ 43 w 143"/>
              <a:gd name="T29" fmla="*/ 155 h 176"/>
              <a:gd name="T30" fmla="*/ 76 w 143"/>
              <a:gd name="T31" fmla="*/ 16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76">
                <a:moveTo>
                  <a:pt x="76" y="161"/>
                </a:moveTo>
                <a:cubicBezTo>
                  <a:pt x="86" y="154"/>
                  <a:pt x="90" y="143"/>
                  <a:pt x="86" y="132"/>
                </a:cubicBezTo>
                <a:cubicBezTo>
                  <a:pt x="100" y="135"/>
                  <a:pt x="115" y="115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20" y="100"/>
                  <a:pt x="126" y="93"/>
                  <a:pt x="128" y="85"/>
                </a:cubicBezTo>
                <a:cubicBezTo>
                  <a:pt x="129" y="81"/>
                  <a:pt x="130" y="76"/>
                  <a:pt x="129" y="73"/>
                </a:cubicBezTo>
                <a:cubicBezTo>
                  <a:pt x="127" y="68"/>
                  <a:pt x="125" y="67"/>
                  <a:pt x="129" y="63"/>
                </a:cubicBezTo>
                <a:cubicBezTo>
                  <a:pt x="138" y="54"/>
                  <a:pt x="143" y="41"/>
                  <a:pt x="134" y="31"/>
                </a:cubicBezTo>
                <a:cubicBezTo>
                  <a:pt x="106" y="0"/>
                  <a:pt x="52" y="32"/>
                  <a:pt x="33" y="57"/>
                </a:cubicBezTo>
                <a:cubicBezTo>
                  <a:pt x="33" y="57"/>
                  <a:pt x="33" y="57"/>
                  <a:pt x="33" y="56"/>
                </a:cubicBezTo>
                <a:cubicBezTo>
                  <a:pt x="33" y="56"/>
                  <a:pt x="33" y="55"/>
                  <a:pt x="32" y="56"/>
                </a:cubicBezTo>
                <a:cubicBezTo>
                  <a:pt x="29" y="76"/>
                  <a:pt x="16" y="92"/>
                  <a:pt x="8" y="110"/>
                </a:cubicBezTo>
                <a:cubicBezTo>
                  <a:pt x="3" y="124"/>
                  <a:pt x="0" y="140"/>
                  <a:pt x="3" y="155"/>
                </a:cubicBezTo>
                <a:cubicBezTo>
                  <a:pt x="4" y="163"/>
                  <a:pt x="8" y="175"/>
                  <a:pt x="18" y="175"/>
                </a:cubicBezTo>
                <a:cubicBezTo>
                  <a:pt x="29" y="176"/>
                  <a:pt x="37" y="164"/>
                  <a:pt x="43" y="155"/>
                </a:cubicBezTo>
                <a:cubicBezTo>
                  <a:pt x="51" y="165"/>
                  <a:pt x="64" y="169"/>
                  <a:pt x="76" y="16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4" name="Freeform 11"/>
          <p:cNvSpPr/>
          <p:nvPr/>
        </p:nvSpPr>
        <p:spPr bwMode="auto">
          <a:xfrm>
            <a:off x="5053013" y="1068020"/>
            <a:ext cx="795338" cy="539750"/>
          </a:xfrm>
          <a:custGeom>
            <a:avLst/>
            <a:gdLst>
              <a:gd name="T0" fmla="*/ 288 w 290"/>
              <a:gd name="T1" fmla="*/ 54 h 196"/>
              <a:gd name="T2" fmla="*/ 248 w 290"/>
              <a:gd name="T3" fmla="*/ 12 h 196"/>
              <a:gd name="T4" fmla="*/ 170 w 290"/>
              <a:gd name="T5" fmla="*/ 1 h 196"/>
              <a:gd name="T6" fmla="*/ 104 w 290"/>
              <a:gd name="T7" fmla="*/ 9 h 196"/>
              <a:gd name="T8" fmla="*/ 103 w 290"/>
              <a:gd name="T9" fmla="*/ 10 h 196"/>
              <a:gd name="T10" fmla="*/ 41 w 290"/>
              <a:gd name="T11" fmla="*/ 41 h 196"/>
              <a:gd name="T12" fmla="*/ 4 w 290"/>
              <a:gd name="T13" fmla="*/ 99 h 196"/>
              <a:gd name="T14" fmla="*/ 19 w 290"/>
              <a:gd name="T15" fmla="*/ 159 h 196"/>
              <a:gd name="T16" fmla="*/ 49 w 290"/>
              <a:gd name="T17" fmla="*/ 158 h 196"/>
              <a:gd name="T18" fmla="*/ 105 w 290"/>
              <a:gd name="T19" fmla="*/ 159 h 196"/>
              <a:gd name="T20" fmla="*/ 152 w 290"/>
              <a:gd name="T21" fmla="*/ 186 h 196"/>
              <a:gd name="T22" fmla="*/ 162 w 290"/>
              <a:gd name="T23" fmla="*/ 154 h 196"/>
              <a:gd name="T24" fmla="*/ 196 w 290"/>
              <a:gd name="T25" fmla="*/ 161 h 196"/>
              <a:gd name="T26" fmla="*/ 214 w 290"/>
              <a:gd name="T27" fmla="*/ 125 h 196"/>
              <a:gd name="T28" fmla="*/ 237 w 290"/>
              <a:gd name="T29" fmla="*/ 122 h 196"/>
              <a:gd name="T30" fmla="*/ 246 w 290"/>
              <a:gd name="T31" fmla="*/ 91 h 196"/>
              <a:gd name="T32" fmla="*/ 280 w 290"/>
              <a:gd name="T33" fmla="*/ 87 h 196"/>
              <a:gd name="T34" fmla="*/ 288 w 290"/>
              <a:gd name="T35" fmla="*/ 54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0" h="196">
                <a:moveTo>
                  <a:pt x="288" y="54"/>
                </a:moveTo>
                <a:cubicBezTo>
                  <a:pt x="285" y="33"/>
                  <a:pt x="267" y="19"/>
                  <a:pt x="248" y="12"/>
                </a:cubicBezTo>
                <a:cubicBezTo>
                  <a:pt x="223" y="3"/>
                  <a:pt x="196" y="0"/>
                  <a:pt x="170" y="1"/>
                </a:cubicBezTo>
                <a:cubicBezTo>
                  <a:pt x="149" y="1"/>
                  <a:pt x="124" y="1"/>
                  <a:pt x="104" y="9"/>
                </a:cubicBezTo>
                <a:cubicBezTo>
                  <a:pt x="104" y="9"/>
                  <a:pt x="103" y="9"/>
                  <a:pt x="103" y="10"/>
                </a:cubicBezTo>
                <a:cubicBezTo>
                  <a:pt x="81" y="15"/>
                  <a:pt x="58" y="25"/>
                  <a:pt x="41" y="41"/>
                </a:cubicBezTo>
                <a:cubicBezTo>
                  <a:pt x="25" y="55"/>
                  <a:pt x="8" y="77"/>
                  <a:pt x="4" y="99"/>
                </a:cubicBezTo>
                <a:cubicBezTo>
                  <a:pt x="0" y="118"/>
                  <a:pt x="2" y="145"/>
                  <a:pt x="19" y="159"/>
                </a:cubicBezTo>
                <a:cubicBezTo>
                  <a:pt x="29" y="168"/>
                  <a:pt x="42" y="169"/>
                  <a:pt x="49" y="158"/>
                </a:cubicBezTo>
                <a:cubicBezTo>
                  <a:pt x="57" y="186"/>
                  <a:pt x="91" y="181"/>
                  <a:pt x="105" y="159"/>
                </a:cubicBezTo>
                <a:cubicBezTo>
                  <a:pt x="115" y="174"/>
                  <a:pt x="132" y="196"/>
                  <a:pt x="152" y="186"/>
                </a:cubicBezTo>
                <a:cubicBezTo>
                  <a:pt x="164" y="180"/>
                  <a:pt x="165" y="166"/>
                  <a:pt x="162" y="154"/>
                </a:cubicBezTo>
                <a:cubicBezTo>
                  <a:pt x="170" y="164"/>
                  <a:pt x="184" y="169"/>
                  <a:pt x="196" y="161"/>
                </a:cubicBezTo>
                <a:cubicBezTo>
                  <a:pt x="208" y="153"/>
                  <a:pt x="213" y="139"/>
                  <a:pt x="214" y="125"/>
                </a:cubicBezTo>
                <a:cubicBezTo>
                  <a:pt x="221" y="130"/>
                  <a:pt x="230" y="130"/>
                  <a:pt x="237" y="122"/>
                </a:cubicBezTo>
                <a:cubicBezTo>
                  <a:pt x="243" y="115"/>
                  <a:pt x="250" y="101"/>
                  <a:pt x="246" y="91"/>
                </a:cubicBezTo>
                <a:cubicBezTo>
                  <a:pt x="258" y="95"/>
                  <a:pt x="270" y="95"/>
                  <a:pt x="280" y="87"/>
                </a:cubicBezTo>
                <a:cubicBezTo>
                  <a:pt x="288" y="79"/>
                  <a:pt x="290" y="65"/>
                  <a:pt x="288" y="54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5" name="Freeform 12"/>
          <p:cNvSpPr/>
          <p:nvPr/>
        </p:nvSpPr>
        <p:spPr bwMode="auto">
          <a:xfrm>
            <a:off x="1811338" y="1337895"/>
            <a:ext cx="234950" cy="236538"/>
          </a:xfrm>
          <a:custGeom>
            <a:avLst/>
            <a:gdLst>
              <a:gd name="T0" fmla="*/ 79 w 86"/>
              <a:gd name="T1" fmla="*/ 34 h 86"/>
              <a:gd name="T2" fmla="*/ 39 w 86"/>
              <a:gd name="T3" fmla="*/ 0 h 86"/>
              <a:gd name="T4" fmla="*/ 37 w 86"/>
              <a:gd name="T5" fmla="*/ 1 h 86"/>
              <a:gd name="T6" fmla="*/ 37 w 86"/>
              <a:gd name="T7" fmla="*/ 2 h 86"/>
              <a:gd name="T8" fmla="*/ 36 w 86"/>
              <a:gd name="T9" fmla="*/ 3 h 86"/>
              <a:gd name="T10" fmla="*/ 36 w 86"/>
              <a:gd name="T11" fmla="*/ 3 h 86"/>
              <a:gd name="T12" fmla="*/ 3 w 86"/>
              <a:gd name="T13" fmla="*/ 56 h 86"/>
              <a:gd name="T14" fmla="*/ 12 w 86"/>
              <a:gd name="T15" fmla="*/ 70 h 86"/>
              <a:gd name="T16" fmla="*/ 29 w 86"/>
              <a:gd name="T17" fmla="*/ 63 h 86"/>
              <a:gd name="T18" fmla="*/ 68 w 86"/>
              <a:gd name="T19" fmla="*/ 55 h 86"/>
              <a:gd name="T20" fmla="*/ 84 w 86"/>
              <a:gd name="T21" fmla="*/ 49 h 86"/>
              <a:gd name="T22" fmla="*/ 79 w 86"/>
              <a:gd name="T23" fmla="*/ 34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" h="86">
                <a:moveTo>
                  <a:pt x="79" y="34"/>
                </a:moveTo>
                <a:cubicBezTo>
                  <a:pt x="68" y="20"/>
                  <a:pt x="53" y="10"/>
                  <a:pt x="39" y="0"/>
                </a:cubicBezTo>
                <a:cubicBezTo>
                  <a:pt x="38" y="0"/>
                  <a:pt x="37" y="0"/>
                  <a:pt x="37" y="1"/>
                </a:cubicBezTo>
                <a:cubicBezTo>
                  <a:pt x="37" y="1"/>
                  <a:pt x="37" y="2"/>
                  <a:pt x="37" y="2"/>
                </a:cubicBezTo>
                <a:cubicBezTo>
                  <a:pt x="37" y="2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22" y="18"/>
                  <a:pt x="0" y="33"/>
                  <a:pt x="3" y="56"/>
                </a:cubicBezTo>
                <a:cubicBezTo>
                  <a:pt x="3" y="61"/>
                  <a:pt x="7" y="68"/>
                  <a:pt x="12" y="70"/>
                </a:cubicBezTo>
                <a:cubicBezTo>
                  <a:pt x="19" y="72"/>
                  <a:pt x="25" y="68"/>
                  <a:pt x="29" y="63"/>
                </a:cubicBezTo>
                <a:cubicBezTo>
                  <a:pt x="37" y="86"/>
                  <a:pt x="70" y="76"/>
                  <a:pt x="68" y="55"/>
                </a:cubicBezTo>
                <a:cubicBezTo>
                  <a:pt x="74" y="55"/>
                  <a:pt x="81" y="55"/>
                  <a:pt x="84" y="49"/>
                </a:cubicBezTo>
                <a:cubicBezTo>
                  <a:pt x="86" y="44"/>
                  <a:pt x="82" y="38"/>
                  <a:pt x="79" y="34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6" name="Freeform 13"/>
          <p:cNvSpPr/>
          <p:nvPr/>
        </p:nvSpPr>
        <p:spPr bwMode="auto">
          <a:xfrm>
            <a:off x="2346325" y="290144"/>
            <a:ext cx="360363" cy="373063"/>
          </a:xfrm>
          <a:custGeom>
            <a:avLst/>
            <a:gdLst>
              <a:gd name="T0" fmla="*/ 67 w 132"/>
              <a:gd name="T1" fmla="*/ 125 h 136"/>
              <a:gd name="T2" fmla="*/ 15 w 132"/>
              <a:gd name="T3" fmla="*/ 125 h 136"/>
              <a:gd name="T4" fmla="*/ 0 w 132"/>
              <a:gd name="T5" fmla="*/ 85 h 136"/>
              <a:gd name="T6" fmla="*/ 16 w 132"/>
              <a:gd name="T7" fmla="*/ 37 h 136"/>
              <a:gd name="T8" fmla="*/ 16 w 132"/>
              <a:gd name="T9" fmla="*/ 36 h 136"/>
              <a:gd name="T10" fmla="*/ 39 w 132"/>
              <a:gd name="T11" fmla="*/ 13 h 136"/>
              <a:gd name="T12" fmla="*/ 61 w 132"/>
              <a:gd name="T13" fmla="*/ 1 h 136"/>
              <a:gd name="T14" fmla="*/ 71 w 132"/>
              <a:gd name="T15" fmla="*/ 25 h 136"/>
              <a:gd name="T16" fmla="*/ 76 w 132"/>
              <a:gd name="T17" fmla="*/ 26 h 136"/>
              <a:gd name="T18" fmla="*/ 76 w 132"/>
              <a:gd name="T19" fmla="*/ 24 h 136"/>
              <a:gd name="T20" fmla="*/ 76 w 132"/>
              <a:gd name="T21" fmla="*/ 24 h 136"/>
              <a:gd name="T22" fmla="*/ 82 w 132"/>
              <a:gd name="T23" fmla="*/ 17 h 136"/>
              <a:gd name="T24" fmla="*/ 92 w 132"/>
              <a:gd name="T25" fmla="*/ 12 h 136"/>
              <a:gd name="T26" fmla="*/ 104 w 132"/>
              <a:gd name="T27" fmla="*/ 32 h 136"/>
              <a:gd name="T28" fmla="*/ 107 w 132"/>
              <a:gd name="T29" fmla="*/ 34 h 136"/>
              <a:gd name="T30" fmla="*/ 107 w 132"/>
              <a:gd name="T31" fmla="*/ 34 h 136"/>
              <a:gd name="T32" fmla="*/ 109 w 132"/>
              <a:gd name="T33" fmla="*/ 33 h 136"/>
              <a:gd name="T34" fmla="*/ 123 w 132"/>
              <a:gd name="T35" fmla="*/ 29 h 136"/>
              <a:gd name="T36" fmla="*/ 130 w 132"/>
              <a:gd name="T37" fmla="*/ 41 h 136"/>
              <a:gd name="T38" fmla="*/ 127 w 132"/>
              <a:gd name="T39" fmla="*/ 66 h 136"/>
              <a:gd name="T40" fmla="*/ 115 w 132"/>
              <a:gd name="T41" fmla="*/ 87 h 136"/>
              <a:gd name="T42" fmla="*/ 115 w 132"/>
              <a:gd name="T43" fmla="*/ 87 h 136"/>
              <a:gd name="T44" fmla="*/ 67 w 132"/>
              <a:gd name="T45" fmla="*/ 125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32" h="136">
                <a:moveTo>
                  <a:pt x="67" y="125"/>
                </a:moveTo>
                <a:cubicBezTo>
                  <a:pt x="51" y="131"/>
                  <a:pt x="31" y="136"/>
                  <a:pt x="15" y="125"/>
                </a:cubicBezTo>
                <a:cubicBezTo>
                  <a:pt x="3" y="116"/>
                  <a:pt x="0" y="99"/>
                  <a:pt x="0" y="85"/>
                </a:cubicBezTo>
                <a:cubicBezTo>
                  <a:pt x="0" y="67"/>
                  <a:pt x="8" y="53"/>
                  <a:pt x="16" y="37"/>
                </a:cubicBezTo>
                <a:cubicBezTo>
                  <a:pt x="16" y="37"/>
                  <a:pt x="16" y="36"/>
                  <a:pt x="16" y="36"/>
                </a:cubicBezTo>
                <a:cubicBezTo>
                  <a:pt x="23" y="28"/>
                  <a:pt x="31" y="20"/>
                  <a:pt x="39" y="13"/>
                </a:cubicBezTo>
                <a:cubicBezTo>
                  <a:pt x="46" y="8"/>
                  <a:pt x="53" y="3"/>
                  <a:pt x="61" y="1"/>
                </a:cubicBezTo>
                <a:cubicBezTo>
                  <a:pt x="73" y="0"/>
                  <a:pt x="72" y="18"/>
                  <a:pt x="71" y="25"/>
                </a:cubicBezTo>
                <a:cubicBezTo>
                  <a:pt x="71" y="28"/>
                  <a:pt x="76" y="28"/>
                  <a:pt x="76" y="26"/>
                </a:cubicBezTo>
                <a:cubicBezTo>
                  <a:pt x="76" y="25"/>
                  <a:pt x="76" y="24"/>
                  <a:pt x="76" y="24"/>
                </a:cubicBezTo>
                <a:cubicBezTo>
                  <a:pt x="76" y="24"/>
                  <a:pt x="76" y="24"/>
                  <a:pt x="76" y="24"/>
                </a:cubicBezTo>
                <a:cubicBezTo>
                  <a:pt x="79" y="22"/>
                  <a:pt x="80" y="19"/>
                  <a:pt x="82" y="17"/>
                </a:cubicBezTo>
                <a:cubicBezTo>
                  <a:pt x="85" y="14"/>
                  <a:pt x="89" y="13"/>
                  <a:pt x="92" y="12"/>
                </a:cubicBezTo>
                <a:cubicBezTo>
                  <a:pt x="104" y="10"/>
                  <a:pt x="105" y="24"/>
                  <a:pt x="104" y="32"/>
                </a:cubicBezTo>
                <a:cubicBezTo>
                  <a:pt x="104" y="33"/>
                  <a:pt x="105" y="34"/>
                  <a:pt x="107" y="34"/>
                </a:cubicBezTo>
                <a:cubicBezTo>
                  <a:pt x="107" y="34"/>
                  <a:pt x="107" y="34"/>
                  <a:pt x="107" y="34"/>
                </a:cubicBezTo>
                <a:cubicBezTo>
                  <a:pt x="108" y="34"/>
                  <a:pt x="109" y="33"/>
                  <a:pt x="109" y="33"/>
                </a:cubicBezTo>
                <a:cubicBezTo>
                  <a:pt x="113" y="29"/>
                  <a:pt x="118" y="25"/>
                  <a:pt x="123" y="29"/>
                </a:cubicBezTo>
                <a:cubicBezTo>
                  <a:pt x="127" y="32"/>
                  <a:pt x="128" y="37"/>
                  <a:pt x="130" y="41"/>
                </a:cubicBezTo>
                <a:cubicBezTo>
                  <a:pt x="132" y="49"/>
                  <a:pt x="130" y="58"/>
                  <a:pt x="127" y="66"/>
                </a:cubicBezTo>
                <a:cubicBezTo>
                  <a:pt x="124" y="73"/>
                  <a:pt x="119" y="80"/>
                  <a:pt x="115" y="87"/>
                </a:cubicBezTo>
                <a:cubicBezTo>
                  <a:pt x="115" y="87"/>
                  <a:pt x="115" y="87"/>
                  <a:pt x="115" y="87"/>
                </a:cubicBezTo>
                <a:cubicBezTo>
                  <a:pt x="103" y="106"/>
                  <a:pt x="89" y="117"/>
                  <a:pt x="67" y="125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461963" y="-351206"/>
            <a:ext cx="750888" cy="585788"/>
          </a:xfrm>
          <a:custGeom>
            <a:avLst/>
            <a:gdLst>
              <a:gd name="T0" fmla="*/ 267 w 274"/>
              <a:gd name="T1" fmla="*/ 142 h 213"/>
              <a:gd name="T2" fmla="*/ 236 w 274"/>
              <a:gd name="T3" fmla="*/ 131 h 213"/>
              <a:gd name="T4" fmla="*/ 233 w 274"/>
              <a:gd name="T5" fmla="*/ 99 h 213"/>
              <a:gd name="T6" fmla="*/ 210 w 274"/>
              <a:gd name="T7" fmla="*/ 92 h 213"/>
              <a:gd name="T8" fmla="*/ 200 w 274"/>
              <a:gd name="T9" fmla="*/ 52 h 213"/>
              <a:gd name="T10" fmla="*/ 166 w 274"/>
              <a:gd name="T11" fmla="*/ 52 h 213"/>
              <a:gd name="T12" fmla="*/ 162 w 274"/>
              <a:gd name="T13" fmla="*/ 19 h 213"/>
              <a:gd name="T14" fmla="*/ 111 w 274"/>
              <a:gd name="T15" fmla="*/ 36 h 213"/>
              <a:gd name="T16" fmla="*/ 56 w 274"/>
              <a:gd name="T17" fmla="*/ 26 h 213"/>
              <a:gd name="T18" fmla="*/ 26 w 274"/>
              <a:gd name="T19" fmla="*/ 19 h 213"/>
              <a:gd name="T20" fmla="*/ 0 w 274"/>
              <a:gd name="T21" fmla="*/ 75 h 213"/>
              <a:gd name="T22" fmla="*/ 25 w 274"/>
              <a:gd name="T23" fmla="*/ 139 h 213"/>
              <a:gd name="T24" fmla="*/ 79 w 274"/>
              <a:gd name="T25" fmla="*/ 182 h 213"/>
              <a:gd name="T26" fmla="*/ 79 w 274"/>
              <a:gd name="T27" fmla="*/ 183 h 213"/>
              <a:gd name="T28" fmla="*/ 143 w 274"/>
              <a:gd name="T29" fmla="*/ 204 h 213"/>
              <a:gd name="T30" fmla="*/ 221 w 274"/>
              <a:gd name="T31" fmla="*/ 209 h 213"/>
              <a:gd name="T32" fmla="*/ 269 w 274"/>
              <a:gd name="T33" fmla="*/ 176 h 213"/>
              <a:gd name="T34" fmla="*/ 267 w 274"/>
              <a:gd name="T35" fmla="*/ 14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4" h="213">
                <a:moveTo>
                  <a:pt x="267" y="142"/>
                </a:moveTo>
                <a:cubicBezTo>
                  <a:pt x="260" y="132"/>
                  <a:pt x="248" y="130"/>
                  <a:pt x="236" y="131"/>
                </a:cubicBezTo>
                <a:cubicBezTo>
                  <a:pt x="242" y="122"/>
                  <a:pt x="237" y="107"/>
                  <a:pt x="233" y="99"/>
                </a:cubicBezTo>
                <a:cubicBezTo>
                  <a:pt x="228" y="90"/>
                  <a:pt x="219" y="88"/>
                  <a:pt x="210" y="92"/>
                </a:cubicBezTo>
                <a:cubicBezTo>
                  <a:pt x="213" y="78"/>
                  <a:pt x="210" y="63"/>
                  <a:pt x="200" y="52"/>
                </a:cubicBezTo>
                <a:cubicBezTo>
                  <a:pt x="191" y="42"/>
                  <a:pt x="176" y="44"/>
                  <a:pt x="166" y="52"/>
                </a:cubicBezTo>
                <a:cubicBezTo>
                  <a:pt x="171" y="41"/>
                  <a:pt x="173" y="27"/>
                  <a:pt x="162" y="19"/>
                </a:cubicBezTo>
                <a:cubicBezTo>
                  <a:pt x="144" y="6"/>
                  <a:pt x="123" y="23"/>
                  <a:pt x="111" y="36"/>
                </a:cubicBezTo>
                <a:cubicBezTo>
                  <a:pt x="102" y="12"/>
                  <a:pt x="69" y="0"/>
                  <a:pt x="56" y="26"/>
                </a:cubicBezTo>
                <a:cubicBezTo>
                  <a:pt x="51" y="14"/>
                  <a:pt x="39" y="12"/>
                  <a:pt x="26" y="19"/>
                </a:cubicBezTo>
                <a:cubicBezTo>
                  <a:pt x="7" y="29"/>
                  <a:pt x="0" y="54"/>
                  <a:pt x="0" y="75"/>
                </a:cubicBezTo>
                <a:cubicBezTo>
                  <a:pt x="0" y="97"/>
                  <a:pt x="11" y="121"/>
                  <a:pt x="25" y="139"/>
                </a:cubicBezTo>
                <a:cubicBezTo>
                  <a:pt x="38" y="158"/>
                  <a:pt x="58" y="172"/>
                  <a:pt x="79" y="182"/>
                </a:cubicBezTo>
                <a:cubicBezTo>
                  <a:pt x="79" y="182"/>
                  <a:pt x="79" y="183"/>
                  <a:pt x="79" y="183"/>
                </a:cubicBezTo>
                <a:cubicBezTo>
                  <a:pt x="97" y="195"/>
                  <a:pt x="122" y="200"/>
                  <a:pt x="143" y="204"/>
                </a:cubicBezTo>
                <a:cubicBezTo>
                  <a:pt x="168" y="210"/>
                  <a:pt x="195" y="213"/>
                  <a:pt x="221" y="209"/>
                </a:cubicBezTo>
                <a:cubicBezTo>
                  <a:pt x="242" y="206"/>
                  <a:pt x="261" y="196"/>
                  <a:pt x="269" y="176"/>
                </a:cubicBezTo>
                <a:cubicBezTo>
                  <a:pt x="273" y="166"/>
                  <a:pt x="274" y="151"/>
                  <a:pt x="267" y="142"/>
                </a:cubicBezTo>
                <a:close/>
              </a:path>
            </a:pathLst>
          </a:custGeom>
          <a:solidFill>
            <a:srgbClr val="E540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8" name="Freeform 15"/>
          <p:cNvSpPr/>
          <p:nvPr/>
        </p:nvSpPr>
        <p:spPr bwMode="auto">
          <a:xfrm>
            <a:off x="476250" y="-213093"/>
            <a:ext cx="657225" cy="444500"/>
          </a:xfrm>
          <a:custGeom>
            <a:avLst/>
            <a:gdLst>
              <a:gd name="T0" fmla="*/ 214 w 240"/>
              <a:gd name="T1" fmla="*/ 117 h 162"/>
              <a:gd name="T2" fmla="*/ 214 w 240"/>
              <a:gd name="T3" fmla="*/ 93 h 162"/>
              <a:gd name="T4" fmla="*/ 187 w 240"/>
              <a:gd name="T5" fmla="*/ 91 h 162"/>
              <a:gd name="T6" fmla="*/ 164 w 240"/>
              <a:gd name="T7" fmla="*/ 52 h 162"/>
              <a:gd name="T8" fmla="*/ 156 w 240"/>
              <a:gd name="T9" fmla="*/ 27 h 162"/>
              <a:gd name="T10" fmla="*/ 127 w 240"/>
              <a:gd name="T11" fmla="*/ 33 h 162"/>
              <a:gd name="T12" fmla="*/ 86 w 240"/>
              <a:gd name="T13" fmla="*/ 19 h 162"/>
              <a:gd name="T14" fmla="*/ 65 w 240"/>
              <a:gd name="T15" fmla="*/ 2 h 162"/>
              <a:gd name="T16" fmla="*/ 46 w 240"/>
              <a:gd name="T17" fmla="*/ 15 h 162"/>
              <a:gd name="T18" fmla="*/ 46 w 240"/>
              <a:gd name="T19" fmla="*/ 15 h 162"/>
              <a:gd name="T20" fmla="*/ 10 w 240"/>
              <a:gd name="T21" fmla="*/ 9 h 162"/>
              <a:gd name="T22" fmla="*/ 2 w 240"/>
              <a:gd name="T23" fmla="*/ 47 h 162"/>
              <a:gd name="T24" fmla="*/ 24 w 240"/>
              <a:gd name="T25" fmla="*/ 96 h 162"/>
              <a:gd name="T26" fmla="*/ 68 w 240"/>
              <a:gd name="T27" fmla="*/ 134 h 162"/>
              <a:gd name="T28" fmla="*/ 69 w 240"/>
              <a:gd name="T29" fmla="*/ 133 h 162"/>
              <a:gd name="T30" fmla="*/ 92 w 240"/>
              <a:gd name="T31" fmla="*/ 143 h 162"/>
              <a:gd name="T32" fmla="*/ 132 w 240"/>
              <a:gd name="T33" fmla="*/ 155 h 162"/>
              <a:gd name="T34" fmla="*/ 197 w 240"/>
              <a:gd name="T35" fmla="*/ 160 h 162"/>
              <a:gd name="T36" fmla="*/ 238 w 240"/>
              <a:gd name="T37" fmla="*/ 134 h 162"/>
              <a:gd name="T38" fmla="*/ 214 w 240"/>
              <a:gd name="T3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0" h="162">
                <a:moveTo>
                  <a:pt x="214" y="117"/>
                </a:moveTo>
                <a:cubicBezTo>
                  <a:pt x="219" y="109"/>
                  <a:pt x="221" y="100"/>
                  <a:pt x="214" y="93"/>
                </a:cubicBezTo>
                <a:cubicBezTo>
                  <a:pt x="207" y="87"/>
                  <a:pt x="196" y="88"/>
                  <a:pt x="187" y="91"/>
                </a:cubicBezTo>
                <a:cubicBezTo>
                  <a:pt x="195" y="71"/>
                  <a:pt x="185" y="39"/>
                  <a:pt x="164" y="52"/>
                </a:cubicBezTo>
                <a:cubicBezTo>
                  <a:pt x="167" y="43"/>
                  <a:pt x="167" y="32"/>
                  <a:pt x="156" y="27"/>
                </a:cubicBezTo>
                <a:cubicBezTo>
                  <a:pt x="147" y="22"/>
                  <a:pt x="135" y="26"/>
                  <a:pt x="127" y="33"/>
                </a:cubicBezTo>
                <a:cubicBezTo>
                  <a:pt x="127" y="9"/>
                  <a:pt x="101" y="5"/>
                  <a:pt x="86" y="19"/>
                </a:cubicBezTo>
                <a:cubicBezTo>
                  <a:pt x="82" y="10"/>
                  <a:pt x="75" y="3"/>
                  <a:pt x="65" y="2"/>
                </a:cubicBezTo>
                <a:cubicBezTo>
                  <a:pt x="56" y="0"/>
                  <a:pt x="47" y="5"/>
                  <a:pt x="46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36" y="7"/>
                  <a:pt x="22" y="0"/>
                  <a:pt x="10" y="9"/>
                </a:cubicBezTo>
                <a:cubicBezTo>
                  <a:pt x="0" y="17"/>
                  <a:pt x="0" y="35"/>
                  <a:pt x="2" y="47"/>
                </a:cubicBezTo>
                <a:cubicBezTo>
                  <a:pt x="4" y="65"/>
                  <a:pt x="13" y="82"/>
                  <a:pt x="24" y="96"/>
                </a:cubicBezTo>
                <a:cubicBezTo>
                  <a:pt x="35" y="111"/>
                  <a:pt x="50" y="128"/>
                  <a:pt x="68" y="134"/>
                </a:cubicBezTo>
                <a:cubicBezTo>
                  <a:pt x="69" y="134"/>
                  <a:pt x="69" y="134"/>
                  <a:pt x="69" y="133"/>
                </a:cubicBezTo>
                <a:cubicBezTo>
                  <a:pt x="75" y="138"/>
                  <a:pt x="86" y="141"/>
                  <a:pt x="92" y="143"/>
                </a:cubicBezTo>
                <a:cubicBezTo>
                  <a:pt x="105" y="148"/>
                  <a:pt x="119" y="152"/>
                  <a:pt x="132" y="155"/>
                </a:cubicBezTo>
                <a:cubicBezTo>
                  <a:pt x="153" y="159"/>
                  <a:pt x="175" y="162"/>
                  <a:pt x="197" y="160"/>
                </a:cubicBezTo>
                <a:cubicBezTo>
                  <a:pt x="213" y="158"/>
                  <a:pt x="235" y="152"/>
                  <a:pt x="238" y="134"/>
                </a:cubicBezTo>
                <a:cubicBezTo>
                  <a:pt x="240" y="120"/>
                  <a:pt x="225" y="115"/>
                  <a:pt x="214" y="117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9" name="Freeform 16"/>
          <p:cNvSpPr/>
          <p:nvPr/>
        </p:nvSpPr>
        <p:spPr bwMode="auto">
          <a:xfrm>
            <a:off x="539750" y="-111493"/>
            <a:ext cx="452438" cy="327025"/>
          </a:xfrm>
          <a:custGeom>
            <a:avLst/>
            <a:gdLst>
              <a:gd name="T0" fmla="*/ 160 w 165"/>
              <a:gd name="T1" fmla="*/ 91 h 119"/>
              <a:gd name="T2" fmla="*/ 140 w 165"/>
              <a:gd name="T3" fmla="*/ 86 h 119"/>
              <a:gd name="T4" fmla="*/ 124 w 165"/>
              <a:gd name="T5" fmla="*/ 66 h 119"/>
              <a:gd name="T6" fmla="*/ 102 w 165"/>
              <a:gd name="T7" fmla="*/ 44 h 119"/>
              <a:gd name="T8" fmla="*/ 66 w 165"/>
              <a:gd name="T9" fmla="*/ 29 h 119"/>
              <a:gd name="T10" fmla="*/ 38 w 165"/>
              <a:gd name="T11" fmla="*/ 16 h 119"/>
              <a:gd name="T12" fmla="*/ 14 w 165"/>
              <a:gd name="T13" fmla="*/ 2 h 119"/>
              <a:gd name="T14" fmla="*/ 1 w 165"/>
              <a:gd name="T15" fmla="*/ 23 h 119"/>
              <a:gd name="T16" fmla="*/ 47 w 165"/>
              <a:gd name="T17" fmla="*/ 96 h 119"/>
              <a:gd name="T18" fmla="*/ 48 w 165"/>
              <a:gd name="T19" fmla="*/ 98 h 119"/>
              <a:gd name="T20" fmla="*/ 147 w 165"/>
              <a:gd name="T21" fmla="*/ 110 h 119"/>
              <a:gd name="T22" fmla="*/ 160 w 165"/>
              <a:gd name="T23" fmla="*/ 91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5" h="119">
                <a:moveTo>
                  <a:pt x="160" y="91"/>
                </a:moveTo>
                <a:cubicBezTo>
                  <a:pt x="155" y="85"/>
                  <a:pt x="147" y="84"/>
                  <a:pt x="140" y="86"/>
                </a:cubicBezTo>
                <a:cubicBezTo>
                  <a:pt x="147" y="75"/>
                  <a:pt x="136" y="63"/>
                  <a:pt x="124" y="66"/>
                </a:cubicBezTo>
                <a:cubicBezTo>
                  <a:pt x="131" y="55"/>
                  <a:pt x="117" y="38"/>
                  <a:pt x="102" y="44"/>
                </a:cubicBezTo>
                <a:cubicBezTo>
                  <a:pt x="107" y="23"/>
                  <a:pt x="82" y="16"/>
                  <a:pt x="66" y="29"/>
                </a:cubicBezTo>
                <a:cubicBezTo>
                  <a:pt x="61" y="16"/>
                  <a:pt x="47" y="1"/>
                  <a:pt x="38" y="16"/>
                </a:cubicBezTo>
                <a:cubicBezTo>
                  <a:pt x="32" y="9"/>
                  <a:pt x="23" y="0"/>
                  <a:pt x="14" y="2"/>
                </a:cubicBezTo>
                <a:cubicBezTo>
                  <a:pt x="3" y="4"/>
                  <a:pt x="0" y="13"/>
                  <a:pt x="1" y="23"/>
                </a:cubicBezTo>
                <a:cubicBezTo>
                  <a:pt x="2" y="53"/>
                  <a:pt x="25" y="77"/>
                  <a:pt x="47" y="96"/>
                </a:cubicBezTo>
                <a:cubicBezTo>
                  <a:pt x="46" y="97"/>
                  <a:pt x="46" y="98"/>
                  <a:pt x="48" y="98"/>
                </a:cubicBezTo>
                <a:cubicBezTo>
                  <a:pt x="79" y="107"/>
                  <a:pt x="114" y="119"/>
                  <a:pt x="147" y="110"/>
                </a:cubicBezTo>
                <a:cubicBezTo>
                  <a:pt x="153" y="108"/>
                  <a:pt x="165" y="99"/>
                  <a:pt x="160" y="91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0" name="Freeform 17"/>
          <p:cNvSpPr/>
          <p:nvPr/>
        </p:nvSpPr>
        <p:spPr bwMode="auto">
          <a:xfrm>
            <a:off x="404813" y="-21006"/>
            <a:ext cx="441325" cy="387350"/>
          </a:xfrm>
          <a:custGeom>
            <a:avLst/>
            <a:gdLst>
              <a:gd name="T0" fmla="*/ 157 w 161"/>
              <a:gd name="T1" fmla="*/ 50 h 141"/>
              <a:gd name="T2" fmla="*/ 141 w 161"/>
              <a:gd name="T3" fmla="*/ 46 h 141"/>
              <a:gd name="T4" fmla="*/ 135 w 161"/>
              <a:gd name="T5" fmla="*/ 31 h 141"/>
              <a:gd name="T6" fmla="*/ 119 w 161"/>
              <a:gd name="T7" fmla="*/ 32 h 141"/>
              <a:gd name="T8" fmla="*/ 110 w 161"/>
              <a:gd name="T9" fmla="*/ 16 h 141"/>
              <a:gd name="T10" fmla="*/ 95 w 161"/>
              <a:gd name="T11" fmla="*/ 18 h 141"/>
              <a:gd name="T12" fmla="*/ 95 w 161"/>
              <a:gd name="T13" fmla="*/ 17 h 141"/>
              <a:gd name="T14" fmla="*/ 64 w 161"/>
              <a:gd name="T15" fmla="*/ 8 h 141"/>
              <a:gd name="T16" fmla="*/ 63 w 161"/>
              <a:gd name="T17" fmla="*/ 9 h 141"/>
              <a:gd name="T18" fmla="*/ 94 w 161"/>
              <a:gd name="T19" fmla="*/ 63 h 141"/>
              <a:gd name="T20" fmla="*/ 13 w 161"/>
              <a:gd name="T21" fmla="*/ 129 h 141"/>
              <a:gd name="T22" fmla="*/ 0 w 161"/>
              <a:gd name="T23" fmla="*/ 138 h 141"/>
              <a:gd name="T24" fmla="*/ 3 w 161"/>
              <a:gd name="T25" fmla="*/ 141 h 141"/>
              <a:gd name="T26" fmla="*/ 26 w 161"/>
              <a:gd name="T27" fmla="*/ 125 h 141"/>
              <a:gd name="T28" fmla="*/ 96 w 161"/>
              <a:gd name="T29" fmla="*/ 65 h 141"/>
              <a:gd name="T30" fmla="*/ 157 w 161"/>
              <a:gd name="T31" fmla="*/ 65 h 141"/>
              <a:gd name="T32" fmla="*/ 157 w 161"/>
              <a:gd name="T33" fmla="*/ 5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1" h="141">
                <a:moveTo>
                  <a:pt x="157" y="50"/>
                </a:moveTo>
                <a:cubicBezTo>
                  <a:pt x="153" y="46"/>
                  <a:pt x="147" y="45"/>
                  <a:pt x="141" y="46"/>
                </a:cubicBezTo>
                <a:cubicBezTo>
                  <a:pt x="142" y="41"/>
                  <a:pt x="140" y="34"/>
                  <a:pt x="135" y="31"/>
                </a:cubicBezTo>
                <a:cubicBezTo>
                  <a:pt x="131" y="28"/>
                  <a:pt x="124" y="29"/>
                  <a:pt x="119" y="32"/>
                </a:cubicBezTo>
                <a:cubicBezTo>
                  <a:pt x="119" y="26"/>
                  <a:pt x="115" y="19"/>
                  <a:pt x="110" y="16"/>
                </a:cubicBezTo>
                <a:cubicBezTo>
                  <a:pt x="105" y="12"/>
                  <a:pt x="99" y="13"/>
                  <a:pt x="95" y="18"/>
                </a:cubicBezTo>
                <a:cubicBezTo>
                  <a:pt x="95" y="18"/>
                  <a:pt x="95" y="17"/>
                  <a:pt x="95" y="17"/>
                </a:cubicBezTo>
                <a:cubicBezTo>
                  <a:pt x="89" y="8"/>
                  <a:pt x="74" y="0"/>
                  <a:pt x="64" y="8"/>
                </a:cubicBezTo>
                <a:cubicBezTo>
                  <a:pt x="63" y="8"/>
                  <a:pt x="63" y="8"/>
                  <a:pt x="63" y="9"/>
                </a:cubicBezTo>
                <a:cubicBezTo>
                  <a:pt x="59" y="30"/>
                  <a:pt x="78" y="51"/>
                  <a:pt x="94" y="63"/>
                </a:cubicBezTo>
                <a:cubicBezTo>
                  <a:pt x="72" y="92"/>
                  <a:pt x="42" y="110"/>
                  <a:pt x="13" y="129"/>
                </a:cubicBezTo>
                <a:cubicBezTo>
                  <a:pt x="9" y="132"/>
                  <a:pt x="5" y="135"/>
                  <a:pt x="0" y="138"/>
                </a:cubicBezTo>
                <a:cubicBezTo>
                  <a:pt x="1" y="140"/>
                  <a:pt x="2" y="141"/>
                  <a:pt x="3" y="141"/>
                </a:cubicBezTo>
                <a:cubicBezTo>
                  <a:pt x="10" y="136"/>
                  <a:pt x="18" y="130"/>
                  <a:pt x="26" y="125"/>
                </a:cubicBezTo>
                <a:cubicBezTo>
                  <a:pt x="51" y="109"/>
                  <a:pt x="81" y="92"/>
                  <a:pt x="96" y="65"/>
                </a:cubicBezTo>
                <a:cubicBezTo>
                  <a:pt x="112" y="72"/>
                  <a:pt x="145" y="85"/>
                  <a:pt x="157" y="65"/>
                </a:cubicBezTo>
                <a:cubicBezTo>
                  <a:pt x="160" y="61"/>
                  <a:pt x="161" y="54"/>
                  <a:pt x="157" y="50"/>
                </a:cubicBezTo>
                <a:close/>
              </a:path>
            </a:pathLst>
          </a:custGeom>
          <a:solidFill>
            <a:srgbClr val="F6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1" name="Freeform 18"/>
          <p:cNvSpPr/>
          <p:nvPr/>
        </p:nvSpPr>
        <p:spPr bwMode="auto">
          <a:xfrm>
            <a:off x="268288" y="369519"/>
            <a:ext cx="227013" cy="528638"/>
          </a:xfrm>
          <a:custGeom>
            <a:avLst/>
            <a:gdLst>
              <a:gd name="T0" fmla="*/ 49 w 83"/>
              <a:gd name="T1" fmla="*/ 152 h 192"/>
              <a:gd name="T2" fmla="*/ 50 w 83"/>
              <a:gd name="T3" fmla="*/ 113 h 192"/>
              <a:gd name="T4" fmla="*/ 45 w 83"/>
              <a:gd name="T5" fmla="*/ 65 h 192"/>
              <a:gd name="T6" fmla="*/ 1 w 83"/>
              <a:gd name="T7" fmla="*/ 0 h 192"/>
              <a:gd name="T8" fmla="*/ 0 w 83"/>
              <a:gd name="T9" fmla="*/ 1 h 192"/>
              <a:gd name="T10" fmla="*/ 42 w 83"/>
              <a:gd name="T11" fmla="*/ 71 h 192"/>
              <a:gd name="T12" fmla="*/ 46 w 83"/>
              <a:gd name="T13" fmla="*/ 116 h 192"/>
              <a:gd name="T14" fmla="*/ 45 w 83"/>
              <a:gd name="T15" fmla="*/ 153 h 192"/>
              <a:gd name="T16" fmla="*/ 18 w 83"/>
              <a:gd name="T17" fmla="*/ 181 h 192"/>
              <a:gd name="T18" fmla="*/ 21 w 83"/>
              <a:gd name="T19" fmla="*/ 184 h 192"/>
              <a:gd name="T20" fmla="*/ 34 w 83"/>
              <a:gd name="T21" fmla="*/ 177 h 192"/>
              <a:gd name="T22" fmla="*/ 41 w 83"/>
              <a:gd name="T23" fmla="*/ 187 h 192"/>
              <a:gd name="T24" fmla="*/ 45 w 83"/>
              <a:gd name="T25" fmla="*/ 187 h 192"/>
              <a:gd name="T26" fmla="*/ 49 w 83"/>
              <a:gd name="T27" fmla="*/ 181 h 192"/>
              <a:gd name="T28" fmla="*/ 54 w 83"/>
              <a:gd name="T29" fmla="*/ 187 h 192"/>
              <a:gd name="T30" fmla="*/ 58 w 83"/>
              <a:gd name="T31" fmla="*/ 187 h 192"/>
              <a:gd name="T32" fmla="*/ 61 w 83"/>
              <a:gd name="T33" fmla="*/ 180 h 192"/>
              <a:gd name="T34" fmla="*/ 78 w 83"/>
              <a:gd name="T35" fmla="*/ 182 h 192"/>
              <a:gd name="T36" fmla="*/ 49 w 83"/>
              <a:gd name="T37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3" h="192">
                <a:moveTo>
                  <a:pt x="49" y="152"/>
                </a:moveTo>
                <a:cubicBezTo>
                  <a:pt x="52" y="140"/>
                  <a:pt x="51" y="126"/>
                  <a:pt x="50" y="113"/>
                </a:cubicBezTo>
                <a:cubicBezTo>
                  <a:pt x="50" y="97"/>
                  <a:pt x="48" y="81"/>
                  <a:pt x="45" y="65"/>
                </a:cubicBezTo>
                <a:cubicBezTo>
                  <a:pt x="40" y="40"/>
                  <a:pt x="28" y="8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27" y="16"/>
                  <a:pt x="37" y="43"/>
                  <a:pt x="42" y="71"/>
                </a:cubicBezTo>
                <a:cubicBezTo>
                  <a:pt x="45" y="86"/>
                  <a:pt x="46" y="101"/>
                  <a:pt x="46" y="116"/>
                </a:cubicBezTo>
                <a:cubicBezTo>
                  <a:pt x="46" y="128"/>
                  <a:pt x="44" y="141"/>
                  <a:pt x="45" y="153"/>
                </a:cubicBezTo>
                <a:cubicBezTo>
                  <a:pt x="31" y="157"/>
                  <a:pt x="21" y="168"/>
                  <a:pt x="18" y="181"/>
                </a:cubicBezTo>
                <a:cubicBezTo>
                  <a:pt x="17" y="183"/>
                  <a:pt x="19" y="185"/>
                  <a:pt x="21" y="184"/>
                </a:cubicBezTo>
                <a:cubicBezTo>
                  <a:pt x="25" y="181"/>
                  <a:pt x="30" y="180"/>
                  <a:pt x="34" y="177"/>
                </a:cubicBezTo>
                <a:cubicBezTo>
                  <a:pt x="36" y="181"/>
                  <a:pt x="40" y="183"/>
                  <a:pt x="41" y="187"/>
                </a:cubicBezTo>
                <a:cubicBezTo>
                  <a:pt x="42" y="189"/>
                  <a:pt x="44" y="188"/>
                  <a:pt x="45" y="187"/>
                </a:cubicBezTo>
                <a:cubicBezTo>
                  <a:pt x="46" y="185"/>
                  <a:pt x="48" y="183"/>
                  <a:pt x="49" y="181"/>
                </a:cubicBezTo>
                <a:cubicBezTo>
                  <a:pt x="51" y="183"/>
                  <a:pt x="52" y="185"/>
                  <a:pt x="54" y="187"/>
                </a:cubicBezTo>
                <a:cubicBezTo>
                  <a:pt x="55" y="189"/>
                  <a:pt x="57" y="189"/>
                  <a:pt x="58" y="187"/>
                </a:cubicBezTo>
                <a:cubicBezTo>
                  <a:pt x="59" y="185"/>
                  <a:pt x="60" y="182"/>
                  <a:pt x="61" y="180"/>
                </a:cubicBezTo>
                <a:cubicBezTo>
                  <a:pt x="65" y="186"/>
                  <a:pt x="75" y="192"/>
                  <a:pt x="78" y="182"/>
                </a:cubicBezTo>
                <a:cubicBezTo>
                  <a:pt x="83" y="166"/>
                  <a:pt x="60" y="155"/>
                  <a:pt x="49" y="15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2" name="Freeform 19"/>
          <p:cNvSpPr/>
          <p:nvPr/>
        </p:nvSpPr>
        <p:spPr bwMode="auto">
          <a:xfrm>
            <a:off x="563563" y="342532"/>
            <a:ext cx="241300" cy="485775"/>
          </a:xfrm>
          <a:custGeom>
            <a:avLst/>
            <a:gdLst>
              <a:gd name="T0" fmla="*/ 60 w 88"/>
              <a:gd name="T1" fmla="*/ 136 h 177"/>
              <a:gd name="T2" fmla="*/ 59 w 88"/>
              <a:gd name="T3" fmla="*/ 136 h 177"/>
              <a:gd name="T4" fmla="*/ 56 w 88"/>
              <a:gd name="T5" fmla="*/ 102 h 177"/>
              <a:gd name="T6" fmla="*/ 48 w 88"/>
              <a:gd name="T7" fmla="*/ 57 h 177"/>
              <a:gd name="T8" fmla="*/ 1 w 88"/>
              <a:gd name="T9" fmla="*/ 0 h 177"/>
              <a:gd name="T10" fmla="*/ 1 w 88"/>
              <a:gd name="T11" fmla="*/ 2 h 177"/>
              <a:gd name="T12" fmla="*/ 47 w 88"/>
              <a:gd name="T13" fmla="*/ 65 h 177"/>
              <a:gd name="T14" fmla="*/ 53 w 88"/>
              <a:gd name="T15" fmla="*/ 107 h 177"/>
              <a:gd name="T16" fmla="*/ 55 w 88"/>
              <a:gd name="T17" fmla="*/ 136 h 177"/>
              <a:gd name="T18" fmla="*/ 53 w 88"/>
              <a:gd name="T19" fmla="*/ 168 h 177"/>
              <a:gd name="T20" fmla="*/ 59 w 88"/>
              <a:gd name="T21" fmla="*/ 177 h 177"/>
              <a:gd name="T22" fmla="*/ 72 w 88"/>
              <a:gd name="T23" fmla="*/ 174 h 177"/>
              <a:gd name="T24" fmla="*/ 60 w 88"/>
              <a:gd name="T25" fmla="*/ 13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177">
                <a:moveTo>
                  <a:pt x="60" y="136"/>
                </a:moveTo>
                <a:cubicBezTo>
                  <a:pt x="59" y="136"/>
                  <a:pt x="59" y="136"/>
                  <a:pt x="59" y="136"/>
                </a:cubicBezTo>
                <a:cubicBezTo>
                  <a:pt x="59" y="125"/>
                  <a:pt x="57" y="113"/>
                  <a:pt x="56" y="102"/>
                </a:cubicBezTo>
                <a:cubicBezTo>
                  <a:pt x="55" y="87"/>
                  <a:pt x="52" y="72"/>
                  <a:pt x="48" y="57"/>
                </a:cubicBezTo>
                <a:cubicBezTo>
                  <a:pt x="42" y="32"/>
                  <a:pt x="28" y="7"/>
                  <a:pt x="1" y="0"/>
                </a:cubicBezTo>
                <a:cubicBezTo>
                  <a:pt x="0" y="0"/>
                  <a:pt x="0" y="2"/>
                  <a:pt x="1" y="2"/>
                </a:cubicBezTo>
                <a:cubicBezTo>
                  <a:pt x="28" y="13"/>
                  <a:pt x="40" y="38"/>
                  <a:pt x="47" y="65"/>
                </a:cubicBezTo>
                <a:cubicBezTo>
                  <a:pt x="50" y="79"/>
                  <a:pt x="52" y="93"/>
                  <a:pt x="53" y="107"/>
                </a:cubicBezTo>
                <a:cubicBezTo>
                  <a:pt x="54" y="116"/>
                  <a:pt x="53" y="127"/>
                  <a:pt x="55" y="136"/>
                </a:cubicBezTo>
                <a:cubicBezTo>
                  <a:pt x="52" y="147"/>
                  <a:pt x="50" y="158"/>
                  <a:pt x="53" y="168"/>
                </a:cubicBezTo>
                <a:cubicBezTo>
                  <a:pt x="54" y="170"/>
                  <a:pt x="56" y="176"/>
                  <a:pt x="59" y="177"/>
                </a:cubicBezTo>
                <a:cubicBezTo>
                  <a:pt x="64" y="177"/>
                  <a:pt x="68" y="176"/>
                  <a:pt x="72" y="174"/>
                </a:cubicBezTo>
                <a:cubicBezTo>
                  <a:pt x="88" y="167"/>
                  <a:pt x="66" y="142"/>
                  <a:pt x="60" y="136"/>
                </a:cubicBezTo>
                <a:close/>
              </a:path>
            </a:pathLst>
          </a:custGeom>
          <a:solidFill>
            <a:srgbClr val="1986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3" name="Freeform 20"/>
          <p:cNvSpPr/>
          <p:nvPr/>
        </p:nvSpPr>
        <p:spPr bwMode="auto">
          <a:xfrm>
            <a:off x="525463" y="418732"/>
            <a:ext cx="166688" cy="382588"/>
          </a:xfrm>
          <a:custGeom>
            <a:avLst/>
            <a:gdLst>
              <a:gd name="T0" fmla="*/ 48 w 61"/>
              <a:gd name="T1" fmla="*/ 3 h 139"/>
              <a:gd name="T2" fmla="*/ 49 w 61"/>
              <a:gd name="T3" fmla="*/ 1 h 139"/>
              <a:gd name="T4" fmla="*/ 48 w 61"/>
              <a:gd name="T5" fmla="*/ 1 h 139"/>
              <a:gd name="T6" fmla="*/ 47 w 61"/>
              <a:gd name="T7" fmla="*/ 3 h 139"/>
              <a:gd name="T8" fmla="*/ 47 w 61"/>
              <a:gd name="T9" fmla="*/ 3 h 139"/>
              <a:gd name="T10" fmla="*/ 4 w 61"/>
              <a:gd name="T11" fmla="*/ 138 h 139"/>
              <a:gd name="T12" fmla="*/ 6 w 61"/>
              <a:gd name="T13" fmla="*/ 139 h 139"/>
              <a:gd name="T14" fmla="*/ 7 w 61"/>
              <a:gd name="T15" fmla="*/ 139 h 139"/>
              <a:gd name="T16" fmla="*/ 50 w 61"/>
              <a:gd name="T17" fmla="*/ 79 h 139"/>
              <a:gd name="T18" fmla="*/ 48 w 61"/>
              <a:gd name="T19" fmla="*/ 3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" h="139">
                <a:moveTo>
                  <a:pt x="48" y="3"/>
                </a:moveTo>
                <a:cubicBezTo>
                  <a:pt x="49" y="2"/>
                  <a:pt x="49" y="2"/>
                  <a:pt x="49" y="1"/>
                </a:cubicBezTo>
                <a:cubicBezTo>
                  <a:pt x="49" y="1"/>
                  <a:pt x="49" y="0"/>
                  <a:pt x="48" y="1"/>
                </a:cubicBezTo>
                <a:cubicBezTo>
                  <a:pt x="48" y="1"/>
                  <a:pt x="48" y="2"/>
                  <a:pt x="47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22" y="43"/>
                  <a:pt x="0" y="89"/>
                  <a:pt x="4" y="138"/>
                </a:cubicBezTo>
                <a:cubicBezTo>
                  <a:pt x="4" y="139"/>
                  <a:pt x="5" y="139"/>
                  <a:pt x="6" y="139"/>
                </a:cubicBezTo>
                <a:cubicBezTo>
                  <a:pt x="6" y="139"/>
                  <a:pt x="7" y="139"/>
                  <a:pt x="7" y="139"/>
                </a:cubicBezTo>
                <a:cubicBezTo>
                  <a:pt x="29" y="126"/>
                  <a:pt x="42" y="102"/>
                  <a:pt x="50" y="79"/>
                </a:cubicBezTo>
                <a:cubicBezTo>
                  <a:pt x="58" y="55"/>
                  <a:pt x="61" y="26"/>
                  <a:pt x="48" y="3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4" name="Freeform 21"/>
          <p:cNvSpPr/>
          <p:nvPr/>
        </p:nvSpPr>
        <p:spPr bwMode="auto">
          <a:xfrm>
            <a:off x="890588" y="374282"/>
            <a:ext cx="112713" cy="400050"/>
          </a:xfrm>
          <a:custGeom>
            <a:avLst/>
            <a:gdLst>
              <a:gd name="T0" fmla="*/ 36 w 41"/>
              <a:gd name="T1" fmla="*/ 61 h 145"/>
              <a:gd name="T2" fmla="*/ 1 w 41"/>
              <a:gd name="T3" fmla="*/ 0 h 145"/>
              <a:gd name="T4" fmla="*/ 0 w 41"/>
              <a:gd name="T5" fmla="*/ 0 h 145"/>
              <a:gd name="T6" fmla="*/ 34 w 41"/>
              <a:gd name="T7" fmla="*/ 68 h 145"/>
              <a:gd name="T8" fmla="*/ 37 w 41"/>
              <a:gd name="T9" fmla="*/ 143 h 145"/>
              <a:gd name="T10" fmla="*/ 40 w 41"/>
              <a:gd name="T11" fmla="*/ 143 h 145"/>
              <a:gd name="T12" fmla="*/ 36 w 41"/>
              <a:gd name="T13" fmla="*/ 61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" h="145">
                <a:moveTo>
                  <a:pt x="36" y="61"/>
                </a:moveTo>
                <a:cubicBezTo>
                  <a:pt x="32" y="39"/>
                  <a:pt x="24" y="9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22" y="16"/>
                  <a:pt x="30" y="42"/>
                  <a:pt x="34" y="68"/>
                </a:cubicBezTo>
                <a:cubicBezTo>
                  <a:pt x="38" y="92"/>
                  <a:pt x="38" y="118"/>
                  <a:pt x="37" y="143"/>
                </a:cubicBezTo>
                <a:cubicBezTo>
                  <a:pt x="37" y="145"/>
                  <a:pt x="40" y="145"/>
                  <a:pt x="40" y="143"/>
                </a:cubicBezTo>
                <a:cubicBezTo>
                  <a:pt x="41" y="116"/>
                  <a:pt x="41" y="88"/>
                  <a:pt x="36" y="6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5" name="Freeform 22"/>
          <p:cNvSpPr/>
          <p:nvPr/>
        </p:nvSpPr>
        <p:spPr bwMode="auto">
          <a:xfrm>
            <a:off x="882650" y="752107"/>
            <a:ext cx="223838" cy="219075"/>
          </a:xfrm>
          <a:custGeom>
            <a:avLst/>
            <a:gdLst>
              <a:gd name="T0" fmla="*/ 44 w 82"/>
              <a:gd name="T1" fmla="*/ 2 h 80"/>
              <a:gd name="T2" fmla="*/ 43 w 82"/>
              <a:gd name="T3" fmla="*/ 1 h 80"/>
              <a:gd name="T4" fmla="*/ 40 w 82"/>
              <a:gd name="T5" fmla="*/ 3 h 80"/>
              <a:gd name="T6" fmla="*/ 0 w 82"/>
              <a:gd name="T7" fmla="*/ 55 h 80"/>
              <a:gd name="T8" fmla="*/ 7 w 82"/>
              <a:gd name="T9" fmla="*/ 68 h 80"/>
              <a:gd name="T10" fmla="*/ 22 w 82"/>
              <a:gd name="T11" fmla="*/ 59 h 80"/>
              <a:gd name="T12" fmla="*/ 29 w 82"/>
              <a:gd name="T13" fmla="*/ 79 h 80"/>
              <a:gd name="T14" fmla="*/ 31 w 82"/>
              <a:gd name="T15" fmla="*/ 79 h 80"/>
              <a:gd name="T16" fmla="*/ 45 w 82"/>
              <a:gd name="T17" fmla="*/ 63 h 80"/>
              <a:gd name="T18" fmla="*/ 56 w 82"/>
              <a:gd name="T19" fmla="*/ 76 h 80"/>
              <a:gd name="T20" fmla="*/ 70 w 82"/>
              <a:gd name="T21" fmla="*/ 66 h 80"/>
              <a:gd name="T22" fmla="*/ 44 w 82"/>
              <a:gd name="T23" fmla="*/ 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80">
                <a:moveTo>
                  <a:pt x="44" y="2"/>
                </a:moveTo>
                <a:cubicBezTo>
                  <a:pt x="44" y="1"/>
                  <a:pt x="43" y="0"/>
                  <a:pt x="43" y="1"/>
                </a:cubicBezTo>
                <a:cubicBezTo>
                  <a:pt x="41" y="0"/>
                  <a:pt x="40" y="1"/>
                  <a:pt x="40" y="3"/>
                </a:cubicBezTo>
                <a:cubicBezTo>
                  <a:pt x="22" y="15"/>
                  <a:pt x="2" y="32"/>
                  <a:pt x="0" y="55"/>
                </a:cubicBezTo>
                <a:cubicBezTo>
                  <a:pt x="0" y="60"/>
                  <a:pt x="2" y="66"/>
                  <a:pt x="7" y="68"/>
                </a:cubicBezTo>
                <a:cubicBezTo>
                  <a:pt x="13" y="70"/>
                  <a:pt x="18" y="64"/>
                  <a:pt x="22" y="59"/>
                </a:cubicBezTo>
                <a:cubicBezTo>
                  <a:pt x="22" y="67"/>
                  <a:pt x="24" y="73"/>
                  <a:pt x="29" y="79"/>
                </a:cubicBezTo>
                <a:cubicBezTo>
                  <a:pt x="29" y="80"/>
                  <a:pt x="31" y="80"/>
                  <a:pt x="31" y="79"/>
                </a:cubicBezTo>
                <a:cubicBezTo>
                  <a:pt x="37" y="75"/>
                  <a:pt x="42" y="69"/>
                  <a:pt x="45" y="63"/>
                </a:cubicBezTo>
                <a:cubicBezTo>
                  <a:pt x="47" y="69"/>
                  <a:pt x="50" y="74"/>
                  <a:pt x="56" y="76"/>
                </a:cubicBezTo>
                <a:cubicBezTo>
                  <a:pt x="62" y="77"/>
                  <a:pt x="68" y="71"/>
                  <a:pt x="70" y="66"/>
                </a:cubicBezTo>
                <a:cubicBezTo>
                  <a:pt x="82" y="42"/>
                  <a:pt x="60" y="16"/>
                  <a:pt x="44" y="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6" name="Freeform 23"/>
          <p:cNvSpPr/>
          <p:nvPr/>
        </p:nvSpPr>
        <p:spPr bwMode="auto">
          <a:xfrm>
            <a:off x="1155700" y="528269"/>
            <a:ext cx="425450" cy="1038226"/>
          </a:xfrm>
          <a:custGeom>
            <a:avLst/>
            <a:gdLst>
              <a:gd name="T0" fmla="*/ 155 w 155"/>
              <a:gd name="T1" fmla="*/ 245 h 377"/>
              <a:gd name="T2" fmla="*/ 154 w 155"/>
              <a:gd name="T3" fmla="*/ 245 h 377"/>
              <a:gd name="T4" fmla="*/ 143 w 155"/>
              <a:gd name="T5" fmla="*/ 217 h 377"/>
              <a:gd name="T6" fmla="*/ 118 w 155"/>
              <a:gd name="T7" fmla="*/ 202 h 377"/>
              <a:gd name="T8" fmla="*/ 138 w 155"/>
              <a:gd name="T9" fmla="*/ 200 h 377"/>
              <a:gd name="T10" fmla="*/ 138 w 155"/>
              <a:gd name="T11" fmla="*/ 199 h 377"/>
              <a:gd name="T12" fmla="*/ 139 w 155"/>
              <a:gd name="T13" fmla="*/ 198 h 377"/>
              <a:gd name="T14" fmla="*/ 119 w 155"/>
              <a:gd name="T15" fmla="*/ 163 h 377"/>
              <a:gd name="T16" fmla="*/ 119 w 155"/>
              <a:gd name="T17" fmla="*/ 161 h 377"/>
              <a:gd name="T18" fmla="*/ 81 w 155"/>
              <a:gd name="T19" fmla="*/ 153 h 377"/>
              <a:gd name="T20" fmla="*/ 107 w 155"/>
              <a:gd name="T21" fmla="*/ 148 h 377"/>
              <a:gd name="T22" fmla="*/ 107 w 155"/>
              <a:gd name="T23" fmla="*/ 148 h 377"/>
              <a:gd name="T24" fmla="*/ 109 w 155"/>
              <a:gd name="T25" fmla="*/ 147 h 377"/>
              <a:gd name="T26" fmla="*/ 80 w 155"/>
              <a:gd name="T27" fmla="*/ 113 h 377"/>
              <a:gd name="T28" fmla="*/ 47 w 155"/>
              <a:gd name="T29" fmla="*/ 77 h 377"/>
              <a:gd name="T30" fmla="*/ 20 w 155"/>
              <a:gd name="T31" fmla="*/ 1 h 377"/>
              <a:gd name="T32" fmla="*/ 20 w 155"/>
              <a:gd name="T33" fmla="*/ 1 h 377"/>
              <a:gd name="T34" fmla="*/ 44 w 155"/>
              <a:gd name="T35" fmla="*/ 78 h 377"/>
              <a:gd name="T36" fmla="*/ 17 w 155"/>
              <a:gd name="T37" fmla="*/ 156 h 377"/>
              <a:gd name="T38" fmla="*/ 19 w 155"/>
              <a:gd name="T39" fmla="*/ 159 h 377"/>
              <a:gd name="T40" fmla="*/ 29 w 155"/>
              <a:gd name="T41" fmla="*/ 163 h 377"/>
              <a:gd name="T42" fmla="*/ 8 w 155"/>
              <a:gd name="T43" fmla="*/ 225 h 377"/>
              <a:gd name="T44" fmla="*/ 10 w 155"/>
              <a:gd name="T45" fmla="*/ 227 h 377"/>
              <a:gd name="T46" fmla="*/ 17 w 155"/>
              <a:gd name="T47" fmla="*/ 227 h 377"/>
              <a:gd name="T48" fmla="*/ 9 w 155"/>
              <a:gd name="T49" fmla="*/ 284 h 377"/>
              <a:gd name="T50" fmla="*/ 12 w 155"/>
              <a:gd name="T51" fmla="*/ 284 h 377"/>
              <a:gd name="T52" fmla="*/ 24 w 155"/>
              <a:gd name="T53" fmla="*/ 274 h 377"/>
              <a:gd name="T54" fmla="*/ 45 w 155"/>
              <a:gd name="T55" fmla="*/ 347 h 377"/>
              <a:gd name="T56" fmla="*/ 48 w 155"/>
              <a:gd name="T57" fmla="*/ 346 h 377"/>
              <a:gd name="T58" fmla="*/ 48 w 155"/>
              <a:gd name="T59" fmla="*/ 346 h 377"/>
              <a:gd name="T60" fmla="*/ 59 w 155"/>
              <a:gd name="T61" fmla="*/ 339 h 377"/>
              <a:gd name="T62" fmla="*/ 104 w 155"/>
              <a:gd name="T63" fmla="*/ 377 h 377"/>
              <a:gd name="T64" fmla="*/ 105 w 155"/>
              <a:gd name="T65" fmla="*/ 374 h 377"/>
              <a:gd name="T66" fmla="*/ 135 w 155"/>
              <a:gd name="T67" fmla="*/ 338 h 377"/>
              <a:gd name="T68" fmla="*/ 135 w 155"/>
              <a:gd name="T69" fmla="*/ 338 h 377"/>
              <a:gd name="T70" fmla="*/ 135 w 155"/>
              <a:gd name="T71" fmla="*/ 338 h 377"/>
              <a:gd name="T72" fmla="*/ 135 w 155"/>
              <a:gd name="T73" fmla="*/ 338 h 377"/>
              <a:gd name="T74" fmla="*/ 134 w 155"/>
              <a:gd name="T75" fmla="*/ 337 h 377"/>
              <a:gd name="T76" fmla="*/ 110 w 155"/>
              <a:gd name="T77" fmla="*/ 315 h 377"/>
              <a:gd name="T78" fmla="*/ 137 w 155"/>
              <a:gd name="T79" fmla="*/ 326 h 377"/>
              <a:gd name="T80" fmla="*/ 139 w 155"/>
              <a:gd name="T81" fmla="*/ 325 h 377"/>
              <a:gd name="T82" fmla="*/ 150 w 155"/>
              <a:gd name="T83" fmla="*/ 264 h 377"/>
              <a:gd name="T84" fmla="*/ 150 w 155"/>
              <a:gd name="T85" fmla="*/ 264 h 377"/>
              <a:gd name="T86" fmla="*/ 135 w 155"/>
              <a:gd name="T87" fmla="*/ 242 h 377"/>
              <a:gd name="T88" fmla="*/ 153 w 155"/>
              <a:gd name="T89" fmla="*/ 248 h 377"/>
              <a:gd name="T90" fmla="*/ 155 w 155"/>
              <a:gd name="T91" fmla="*/ 248 h 377"/>
              <a:gd name="T92" fmla="*/ 155 w 155"/>
              <a:gd name="T93" fmla="*/ 248 h 377"/>
              <a:gd name="T94" fmla="*/ 155 w 155"/>
              <a:gd name="T95" fmla="*/ 245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55" h="377">
                <a:moveTo>
                  <a:pt x="155" y="245"/>
                </a:moveTo>
                <a:cubicBezTo>
                  <a:pt x="154" y="245"/>
                  <a:pt x="154" y="245"/>
                  <a:pt x="154" y="245"/>
                </a:cubicBezTo>
                <a:cubicBezTo>
                  <a:pt x="151" y="235"/>
                  <a:pt x="149" y="225"/>
                  <a:pt x="143" y="217"/>
                </a:cubicBezTo>
                <a:cubicBezTo>
                  <a:pt x="137" y="209"/>
                  <a:pt x="128" y="205"/>
                  <a:pt x="118" y="202"/>
                </a:cubicBezTo>
                <a:cubicBezTo>
                  <a:pt x="125" y="200"/>
                  <a:pt x="131" y="200"/>
                  <a:pt x="138" y="200"/>
                </a:cubicBezTo>
                <a:cubicBezTo>
                  <a:pt x="138" y="200"/>
                  <a:pt x="138" y="200"/>
                  <a:pt x="138" y="199"/>
                </a:cubicBezTo>
                <a:cubicBezTo>
                  <a:pt x="139" y="199"/>
                  <a:pt x="139" y="199"/>
                  <a:pt x="139" y="198"/>
                </a:cubicBezTo>
                <a:cubicBezTo>
                  <a:pt x="135" y="185"/>
                  <a:pt x="129" y="172"/>
                  <a:pt x="119" y="163"/>
                </a:cubicBezTo>
                <a:cubicBezTo>
                  <a:pt x="120" y="163"/>
                  <a:pt x="120" y="162"/>
                  <a:pt x="119" y="161"/>
                </a:cubicBezTo>
                <a:cubicBezTo>
                  <a:pt x="108" y="156"/>
                  <a:pt x="94" y="154"/>
                  <a:pt x="81" y="153"/>
                </a:cubicBezTo>
                <a:cubicBezTo>
                  <a:pt x="89" y="150"/>
                  <a:pt x="98" y="150"/>
                  <a:pt x="107" y="148"/>
                </a:cubicBezTo>
                <a:cubicBezTo>
                  <a:pt x="107" y="148"/>
                  <a:pt x="107" y="148"/>
                  <a:pt x="107" y="148"/>
                </a:cubicBezTo>
                <a:cubicBezTo>
                  <a:pt x="108" y="149"/>
                  <a:pt x="110" y="148"/>
                  <a:pt x="109" y="147"/>
                </a:cubicBezTo>
                <a:cubicBezTo>
                  <a:pt x="100" y="135"/>
                  <a:pt x="90" y="124"/>
                  <a:pt x="80" y="113"/>
                </a:cubicBezTo>
                <a:cubicBezTo>
                  <a:pt x="70" y="100"/>
                  <a:pt x="60" y="87"/>
                  <a:pt x="47" y="77"/>
                </a:cubicBezTo>
                <a:cubicBezTo>
                  <a:pt x="46" y="53"/>
                  <a:pt x="44" y="13"/>
                  <a:pt x="20" y="1"/>
                </a:cubicBezTo>
                <a:cubicBezTo>
                  <a:pt x="20" y="0"/>
                  <a:pt x="20" y="1"/>
                  <a:pt x="20" y="1"/>
                </a:cubicBezTo>
                <a:cubicBezTo>
                  <a:pt x="41" y="21"/>
                  <a:pt x="40" y="51"/>
                  <a:pt x="44" y="78"/>
                </a:cubicBezTo>
                <a:cubicBezTo>
                  <a:pt x="46" y="106"/>
                  <a:pt x="31" y="132"/>
                  <a:pt x="17" y="156"/>
                </a:cubicBezTo>
                <a:cubicBezTo>
                  <a:pt x="17" y="157"/>
                  <a:pt x="17" y="158"/>
                  <a:pt x="19" y="159"/>
                </a:cubicBezTo>
                <a:cubicBezTo>
                  <a:pt x="22" y="160"/>
                  <a:pt x="25" y="162"/>
                  <a:pt x="29" y="163"/>
                </a:cubicBezTo>
                <a:cubicBezTo>
                  <a:pt x="11" y="179"/>
                  <a:pt x="8" y="202"/>
                  <a:pt x="8" y="225"/>
                </a:cubicBezTo>
                <a:cubicBezTo>
                  <a:pt x="8" y="226"/>
                  <a:pt x="8" y="226"/>
                  <a:pt x="10" y="227"/>
                </a:cubicBezTo>
                <a:cubicBezTo>
                  <a:pt x="12" y="227"/>
                  <a:pt x="15" y="227"/>
                  <a:pt x="17" y="227"/>
                </a:cubicBezTo>
                <a:cubicBezTo>
                  <a:pt x="0" y="238"/>
                  <a:pt x="2" y="266"/>
                  <a:pt x="9" y="284"/>
                </a:cubicBezTo>
                <a:cubicBezTo>
                  <a:pt x="10" y="284"/>
                  <a:pt x="11" y="284"/>
                  <a:pt x="12" y="284"/>
                </a:cubicBezTo>
                <a:cubicBezTo>
                  <a:pt x="15" y="280"/>
                  <a:pt x="20" y="277"/>
                  <a:pt x="24" y="274"/>
                </a:cubicBezTo>
                <a:cubicBezTo>
                  <a:pt x="15" y="302"/>
                  <a:pt x="25" y="325"/>
                  <a:pt x="45" y="347"/>
                </a:cubicBezTo>
                <a:cubicBezTo>
                  <a:pt x="46" y="347"/>
                  <a:pt x="47" y="347"/>
                  <a:pt x="48" y="346"/>
                </a:cubicBezTo>
                <a:cubicBezTo>
                  <a:pt x="48" y="346"/>
                  <a:pt x="48" y="346"/>
                  <a:pt x="48" y="346"/>
                </a:cubicBezTo>
                <a:cubicBezTo>
                  <a:pt x="52" y="344"/>
                  <a:pt x="56" y="342"/>
                  <a:pt x="59" y="339"/>
                </a:cubicBezTo>
                <a:cubicBezTo>
                  <a:pt x="58" y="363"/>
                  <a:pt x="83" y="375"/>
                  <a:pt x="104" y="377"/>
                </a:cubicBezTo>
                <a:cubicBezTo>
                  <a:pt x="105" y="377"/>
                  <a:pt x="106" y="375"/>
                  <a:pt x="105" y="374"/>
                </a:cubicBezTo>
                <a:cubicBezTo>
                  <a:pt x="119" y="367"/>
                  <a:pt x="130" y="353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7"/>
                  <a:pt x="135" y="337"/>
                  <a:pt x="134" y="337"/>
                </a:cubicBezTo>
                <a:cubicBezTo>
                  <a:pt x="129" y="328"/>
                  <a:pt x="120" y="321"/>
                  <a:pt x="110" y="315"/>
                </a:cubicBezTo>
                <a:cubicBezTo>
                  <a:pt x="120" y="317"/>
                  <a:pt x="128" y="320"/>
                  <a:pt x="137" y="326"/>
                </a:cubicBezTo>
                <a:cubicBezTo>
                  <a:pt x="138" y="326"/>
                  <a:pt x="139" y="326"/>
                  <a:pt x="139" y="325"/>
                </a:cubicBezTo>
                <a:cubicBezTo>
                  <a:pt x="148" y="307"/>
                  <a:pt x="154" y="284"/>
                  <a:pt x="150" y="264"/>
                </a:cubicBezTo>
                <a:cubicBezTo>
                  <a:pt x="150" y="264"/>
                  <a:pt x="150" y="264"/>
                  <a:pt x="150" y="264"/>
                </a:cubicBezTo>
                <a:cubicBezTo>
                  <a:pt x="149" y="255"/>
                  <a:pt x="142" y="247"/>
                  <a:pt x="135" y="242"/>
                </a:cubicBezTo>
                <a:cubicBezTo>
                  <a:pt x="141" y="243"/>
                  <a:pt x="147" y="245"/>
                  <a:pt x="153" y="248"/>
                </a:cubicBezTo>
                <a:cubicBezTo>
                  <a:pt x="153" y="249"/>
                  <a:pt x="154" y="249"/>
                  <a:pt x="155" y="248"/>
                </a:cubicBezTo>
                <a:cubicBezTo>
                  <a:pt x="155" y="248"/>
                  <a:pt x="155" y="248"/>
                  <a:pt x="155" y="248"/>
                </a:cubicBezTo>
                <a:cubicBezTo>
                  <a:pt x="155" y="247"/>
                  <a:pt x="155" y="246"/>
                  <a:pt x="155" y="245"/>
                </a:cubicBezTo>
                <a:close/>
              </a:path>
            </a:pathLst>
          </a:custGeom>
          <a:solidFill>
            <a:srgbClr val="0C6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7" name="Freeform 24"/>
          <p:cNvSpPr/>
          <p:nvPr/>
        </p:nvSpPr>
        <p:spPr bwMode="auto">
          <a:xfrm>
            <a:off x="84138" y="369519"/>
            <a:ext cx="173038" cy="382588"/>
          </a:xfrm>
          <a:custGeom>
            <a:avLst/>
            <a:gdLst>
              <a:gd name="T0" fmla="*/ 61 w 63"/>
              <a:gd name="T1" fmla="*/ 135 h 139"/>
              <a:gd name="T2" fmla="*/ 3 w 63"/>
              <a:gd name="T3" fmla="*/ 6 h 139"/>
              <a:gd name="T4" fmla="*/ 3 w 63"/>
              <a:gd name="T5" fmla="*/ 7 h 139"/>
              <a:gd name="T6" fmla="*/ 2 w 63"/>
              <a:gd name="T7" fmla="*/ 8 h 139"/>
              <a:gd name="T8" fmla="*/ 58 w 63"/>
              <a:gd name="T9" fmla="*/ 137 h 139"/>
              <a:gd name="T10" fmla="*/ 58 w 63"/>
              <a:gd name="T11" fmla="*/ 137 h 139"/>
              <a:gd name="T12" fmla="*/ 61 w 63"/>
              <a:gd name="T13" fmla="*/ 137 h 139"/>
              <a:gd name="T14" fmla="*/ 61 w 63"/>
              <a:gd name="T15" fmla="*/ 136 h 139"/>
              <a:gd name="T16" fmla="*/ 61 w 63"/>
              <a:gd name="T17" fmla="*/ 1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" h="139">
                <a:moveTo>
                  <a:pt x="61" y="135"/>
                </a:moveTo>
                <a:cubicBezTo>
                  <a:pt x="63" y="96"/>
                  <a:pt x="62" y="0"/>
                  <a:pt x="3" y="6"/>
                </a:cubicBezTo>
                <a:cubicBezTo>
                  <a:pt x="3" y="6"/>
                  <a:pt x="3" y="7"/>
                  <a:pt x="3" y="7"/>
                </a:cubicBezTo>
                <a:cubicBezTo>
                  <a:pt x="2" y="7"/>
                  <a:pt x="2" y="7"/>
                  <a:pt x="2" y="8"/>
                </a:cubicBezTo>
                <a:cubicBezTo>
                  <a:pt x="0" y="56"/>
                  <a:pt x="22" y="104"/>
                  <a:pt x="58" y="137"/>
                </a:cubicBezTo>
                <a:cubicBezTo>
                  <a:pt x="58" y="137"/>
                  <a:pt x="58" y="137"/>
                  <a:pt x="58" y="137"/>
                </a:cubicBezTo>
                <a:cubicBezTo>
                  <a:pt x="58" y="139"/>
                  <a:pt x="61" y="139"/>
                  <a:pt x="61" y="137"/>
                </a:cubicBezTo>
                <a:cubicBezTo>
                  <a:pt x="61" y="137"/>
                  <a:pt x="61" y="136"/>
                  <a:pt x="61" y="136"/>
                </a:cubicBezTo>
                <a:cubicBezTo>
                  <a:pt x="61" y="136"/>
                  <a:pt x="61" y="136"/>
                  <a:pt x="61" y="13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8" name="Freeform 25"/>
          <p:cNvSpPr/>
          <p:nvPr/>
        </p:nvSpPr>
        <p:spPr bwMode="auto">
          <a:xfrm>
            <a:off x="1038225" y="-59106"/>
            <a:ext cx="954088" cy="541338"/>
          </a:xfrm>
          <a:custGeom>
            <a:avLst/>
            <a:gdLst>
              <a:gd name="T0" fmla="*/ 323 w 348"/>
              <a:gd name="T1" fmla="*/ 51 h 197"/>
              <a:gd name="T2" fmla="*/ 323 w 348"/>
              <a:gd name="T3" fmla="*/ 52 h 197"/>
              <a:gd name="T4" fmla="*/ 289 w 348"/>
              <a:gd name="T5" fmla="*/ 55 h 197"/>
              <a:gd name="T6" fmla="*/ 327 w 348"/>
              <a:gd name="T7" fmla="*/ 27 h 197"/>
              <a:gd name="T8" fmla="*/ 318 w 348"/>
              <a:gd name="T9" fmla="*/ 5 h 197"/>
              <a:gd name="T10" fmla="*/ 314 w 348"/>
              <a:gd name="T11" fmla="*/ 15 h 197"/>
              <a:gd name="T12" fmla="*/ 257 w 348"/>
              <a:gd name="T13" fmla="*/ 71 h 197"/>
              <a:gd name="T14" fmla="*/ 276 w 348"/>
              <a:gd name="T15" fmla="*/ 25 h 197"/>
              <a:gd name="T16" fmla="*/ 249 w 348"/>
              <a:gd name="T17" fmla="*/ 25 h 197"/>
              <a:gd name="T18" fmla="*/ 261 w 348"/>
              <a:gd name="T19" fmla="*/ 36 h 197"/>
              <a:gd name="T20" fmla="*/ 255 w 348"/>
              <a:gd name="T21" fmla="*/ 73 h 197"/>
              <a:gd name="T22" fmla="*/ 178 w 348"/>
              <a:gd name="T23" fmla="*/ 117 h 197"/>
              <a:gd name="T24" fmla="*/ 218 w 348"/>
              <a:gd name="T25" fmla="*/ 64 h 197"/>
              <a:gd name="T26" fmla="*/ 200 w 348"/>
              <a:gd name="T27" fmla="*/ 44 h 197"/>
              <a:gd name="T28" fmla="*/ 200 w 348"/>
              <a:gd name="T29" fmla="*/ 61 h 197"/>
              <a:gd name="T30" fmla="*/ 175 w 348"/>
              <a:gd name="T31" fmla="*/ 118 h 197"/>
              <a:gd name="T32" fmla="*/ 95 w 348"/>
              <a:gd name="T33" fmla="*/ 152 h 197"/>
              <a:gd name="T34" fmla="*/ 156 w 348"/>
              <a:gd name="T35" fmla="*/ 103 h 197"/>
              <a:gd name="T36" fmla="*/ 136 w 348"/>
              <a:gd name="T37" fmla="*/ 87 h 197"/>
              <a:gd name="T38" fmla="*/ 134 w 348"/>
              <a:gd name="T39" fmla="*/ 102 h 197"/>
              <a:gd name="T40" fmla="*/ 50 w 348"/>
              <a:gd name="T41" fmla="*/ 168 h 197"/>
              <a:gd name="T42" fmla="*/ 38 w 348"/>
              <a:gd name="T43" fmla="*/ 154 h 197"/>
              <a:gd name="T44" fmla="*/ 61 w 348"/>
              <a:gd name="T45" fmla="*/ 134 h 197"/>
              <a:gd name="T46" fmla="*/ 43 w 348"/>
              <a:gd name="T47" fmla="*/ 115 h 197"/>
              <a:gd name="T48" fmla="*/ 46 w 348"/>
              <a:gd name="T49" fmla="*/ 134 h 197"/>
              <a:gd name="T50" fmla="*/ 0 w 348"/>
              <a:gd name="T51" fmla="*/ 181 h 197"/>
              <a:gd name="T52" fmla="*/ 44 w 348"/>
              <a:gd name="T53" fmla="*/ 174 h 197"/>
              <a:gd name="T54" fmla="*/ 104 w 348"/>
              <a:gd name="T55" fmla="*/ 181 h 197"/>
              <a:gd name="T56" fmla="*/ 121 w 348"/>
              <a:gd name="T57" fmla="*/ 196 h 197"/>
              <a:gd name="T58" fmla="*/ 112 w 348"/>
              <a:gd name="T59" fmla="*/ 169 h 197"/>
              <a:gd name="T60" fmla="*/ 106 w 348"/>
              <a:gd name="T61" fmla="*/ 177 h 197"/>
              <a:gd name="T62" fmla="*/ 58 w 348"/>
              <a:gd name="T63" fmla="*/ 170 h 197"/>
              <a:gd name="T64" fmla="*/ 143 w 348"/>
              <a:gd name="T65" fmla="*/ 138 h 197"/>
              <a:gd name="T66" fmla="*/ 188 w 348"/>
              <a:gd name="T67" fmla="*/ 170 h 197"/>
              <a:gd name="T68" fmla="*/ 203 w 348"/>
              <a:gd name="T69" fmla="*/ 179 h 197"/>
              <a:gd name="T70" fmla="*/ 198 w 348"/>
              <a:gd name="T71" fmla="*/ 154 h 197"/>
              <a:gd name="T72" fmla="*/ 145 w 348"/>
              <a:gd name="T73" fmla="*/ 137 h 197"/>
              <a:gd name="T74" fmla="*/ 221 w 348"/>
              <a:gd name="T75" fmla="*/ 100 h 197"/>
              <a:gd name="T76" fmla="*/ 256 w 348"/>
              <a:gd name="T77" fmla="*/ 123 h 197"/>
              <a:gd name="T78" fmla="*/ 277 w 348"/>
              <a:gd name="T79" fmla="*/ 113 h 197"/>
              <a:gd name="T80" fmla="*/ 267 w 348"/>
              <a:gd name="T81" fmla="*/ 107 h 197"/>
              <a:gd name="T82" fmla="*/ 262 w 348"/>
              <a:gd name="T83" fmla="*/ 108 h 197"/>
              <a:gd name="T84" fmla="*/ 259 w 348"/>
              <a:gd name="T85" fmla="*/ 111 h 197"/>
              <a:gd name="T86" fmla="*/ 288 w 348"/>
              <a:gd name="T87" fmla="*/ 57 h 197"/>
              <a:gd name="T88" fmla="*/ 324 w 348"/>
              <a:gd name="T89" fmla="*/ 57 h 197"/>
              <a:gd name="T90" fmla="*/ 347 w 348"/>
              <a:gd name="T91" fmla="*/ 55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48" h="197">
                <a:moveTo>
                  <a:pt x="336" y="40"/>
                </a:moveTo>
                <a:cubicBezTo>
                  <a:pt x="330" y="41"/>
                  <a:pt x="325" y="46"/>
                  <a:pt x="323" y="51"/>
                </a:cubicBezTo>
                <a:cubicBezTo>
                  <a:pt x="323" y="51"/>
                  <a:pt x="323" y="51"/>
                  <a:pt x="323" y="52"/>
                </a:cubicBezTo>
                <a:cubicBezTo>
                  <a:pt x="323" y="52"/>
                  <a:pt x="323" y="52"/>
                  <a:pt x="323" y="52"/>
                </a:cubicBezTo>
                <a:cubicBezTo>
                  <a:pt x="323" y="53"/>
                  <a:pt x="322" y="54"/>
                  <a:pt x="322" y="54"/>
                </a:cubicBezTo>
                <a:cubicBezTo>
                  <a:pt x="311" y="54"/>
                  <a:pt x="300" y="54"/>
                  <a:pt x="289" y="55"/>
                </a:cubicBezTo>
                <a:cubicBezTo>
                  <a:pt x="300" y="46"/>
                  <a:pt x="310" y="37"/>
                  <a:pt x="319" y="26"/>
                </a:cubicBezTo>
                <a:cubicBezTo>
                  <a:pt x="321" y="28"/>
                  <a:pt x="324" y="28"/>
                  <a:pt x="327" y="27"/>
                </a:cubicBezTo>
                <a:cubicBezTo>
                  <a:pt x="333" y="25"/>
                  <a:pt x="338" y="19"/>
                  <a:pt x="336" y="12"/>
                </a:cubicBezTo>
                <a:cubicBezTo>
                  <a:pt x="335" y="5"/>
                  <a:pt x="324" y="0"/>
                  <a:pt x="318" y="5"/>
                </a:cubicBezTo>
                <a:cubicBezTo>
                  <a:pt x="316" y="7"/>
                  <a:pt x="314" y="10"/>
                  <a:pt x="315" y="14"/>
                </a:cubicBezTo>
                <a:cubicBezTo>
                  <a:pt x="314" y="14"/>
                  <a:pt x="314" y="14"/>
                  <a:pt x="314" y="15"/>
                </a:cubicBezTo>
                <a:cubicBezTo>
                  <a:pt x="314" y="18"/>
                  <a:pt x="315" y="21"/>
                  <a:pt x="317" y="24"/>
                </a:cubicBezTo>
                <a:cubicBezTo>
                  <a:pt x="298" y="41"/>
                  <a:pt x="278" y="57"/>
                  <a:pt x="257" y="71"/>
                </a:cubicBezTo>
                <a:cubicBezTo>
                  <a:pt x="261" y="60"/>
                  <a:pt x="263" y="48"/>
                  <a:pt x="264" y="36"/>
                </a:cubicBezTo>
                <a:cubicBezTo>
                  <a:pt x="270" y="36"/>
                  <a:pt x="275" y="31"/>
                  <a:pt x="276" y="25"/>
                </a:cubicBezTo>
                <a:cubicBezTo>
                  <a:pt x="277" y="18"/>
                  <a:pt x="272" y="13"/>
                  <a:pt x="266" y="12"/>
                </a:cubicBezTo>
                <a:cubicBezTo>
                  <a:pt x="259" y="11"/>
                  <a:pt x="247" y="16"/>
                  <a:pt x="249" y="25"/>
                </a:cubicBezTo>
                <a:cubicBezTo>
                  <a:pt x="250" y="30"/>
                  <a:pt x="255" y="34"/>
                  <a:pt x="260" y="35"/>
                </a:cubicBezTo>
                <a:cubicBezTo>
                  <a:pt x="260" y="35"/>
                  <a:pt x="260" y="36"/>
                  <a:pt x="261" y="36"/>
                </a:cubicBezTo>
                <a:cubicBezTo>
                  <a:pt x="261" y="36"/>
                  <a:pt x="261" y="36"/>
                  <a:pt x="261" y="36"/>
                </a:cubicBezTo>
                <a:cubicBezTo>
                  <a:pt x="260" y="49"/>
                  <a:pt x="257" y="61"/>
                  <a:pt x="255" y="73"/>
                </a:cubicBezTo>
                <a:cubicBezTo>
                  <a:pt x="231" y="89"/>
                  <a:pt x="206" y="104"/>
                  <a:pt x="179" y="117"/>
                </a:cubicBezTo>
                <a:cubicBezTo>
                  <a:pt x="178" y="117"/>
                  <a:pt x="178" y="117"/>
                  <a:pt x="178" y="117"/>
                </a:cubicBezTo>
                <a:cubicBezTo>
                  <a:pt x="185" y="99"/>
                  <a:pt x="195" y="83"/>
                  <a:pt x="205" y="67"/>
                </a:cubicBezTo>
                <a:cubicBezTo>
                  <a:pt x="209" y="69"/>
                  <a:pt x="215" y="69"/>
                  <a:pt x="218" y="64"/>
                </a:cubicBezTo>
                <a:cubicBezTo>
                  <a:pt x="223" y="59"/>
                  <a:pt x="225" y="49"/>
                  <a:pt x="221" y="43"/>
                </a:cubicBezTo>
                <a:cubicBezTo>
                  <a:pt x="216" y="36"/>
                  <a:pt x="205" y="37"/>
                  <a:pt x="200" y="44"/>
                </a:cubicBezTo>
                <a:cubicBezTo>
                  <a:pt x="197" y="48"/>
                  <a:pt x="197" y="55"/>
                  <a:pt x="200" y="60"/>
                </a:cubicBezTo>
                <a:cubicBezTo>
                  <a:pt x="200" y="60"/>
                  <a:pt x="200" y="60"/>
                  <a:pt x="200" y="61"/>
                </a:cubicBezTo>
                <a:cubicBezTo>
                  <a:pt x="201" y="63"/>
                  <a:pt x="202" y="64"/>
                  <a:pt x="203" y="65"/>
                </a:cubicBezTo>
                <a:cubicBezTo>
                  <a:pt x="193" y="82"/>
                  <a:pt x="181" y="99"/>
                  <a:pt x="175" y="118"/>
                </a:cubicBezTo>
                <a:cubicBezTo>
                  <a:pt x="150" y="130"/>
                  <a:pt x="125" y="141"/>
                  <a:pt x="99" y="151"/>
                </a:cubicBezTo>
                <a:cubicBezTo>
                  <a:pt x="97" y="151"/>
                  <a:pt x="96" y="152"/>
                  <a:pt x="95" y="152"/>
                </a:cubicBezTo>
                <a:cubicBezTo>
                  <a:pt x="107" y="134"/>
                  <a:pt x="121" y="119"/>
                  <a:pt x="135" y="104"/>
                </a:cubicBezTo>
                <a:cubicBezTo>
                  <a:pt x="141" y="109"/>
                  <a:pt x="151" y="109"/>
                  <a:pt x="156" y="103"/>
                </a:cubicBezTo>
                <a:cubicBezTo>
                  <a:pt x="160" y="98"/>
                  <a:pt x="160" y="89"/>
                  <a:pt x="156" y="84"/>
                </a:cubicBezTo>
                <a:cubicBezTo>
                  <a:pt x="151" y="77"/>
                  <a:pt x="141" y="81"/>
                  <a:pt x="136" y="87"/>
                </a:cubicBezTo>
                <a:cubicBezTo>
                  <a:pt x="136" y="87"/>
                  <a:pt x="136" y="87"/>
                  <a:pt x="136" y="88"/>
                </a:cubicBezTo>
                <a:cubicBezTo>
                  <a:pt x="133" y="92"/>
                  <a:pt x="131" y="97"/>
                  <a:pt x="134" y="102"/>
                </a:cubicBezTo>
                <a:cubicBezTo>
                  <a:pt x="117" y="116"/>
                  <a:pt x="103" y="133"/>
                  <a:pt x="93" y="153"/>
                </a:cubicBezTo>
                <a:cubicBezTo>
                  <a:pt x="79" y="158"/>
                  <a:pt x="65" y="163"/>
                  <a:pt x="50" y="168"/>
                </a:cubicBezTo>
                <a:cubicBezTo>
                  <a:pt x="43" y="170"/>
                  <a:pt x="36" y="171"/>
                  <a:pt x="29" y="173"/>
                </a:cubicBezTo>
                <a:cubicBezTo>
                  <a:pt x="32" y="167"/>
                  <a:pt x="35" y="160"/>
                  <a:pt x="38" y="154"/>
                </a:cubicBezTo>
                <a:cubicBezTo>
                  <a:pt x="42" y="148"/>
                  <a:pt x="45" y="142"/>
                  <a:pt x="49" y="136"/>
                </a:cubicBezTo>
                <a:cubicBezTo>
                  <a:pt x="53" y="138"/>
                  <a:pt x="57" y="137"/>
                  <a:pt x="61" y="134"/>
                </a:cubicBezTo>
                <a:cubicBezTo>
                  <a:pt x="67" y="130"/>
                  <a:pt x="69" y="120"/>
                  <a:pt x="64" y="114"/>
                </a:cubicBezTo>
                <a:cubicBezTo>
                  <a:pt x="58" y="107"/>
                  <a:pt x="48" y="107"/>
                  <a:pt x="43" y="115"/>
                </a:cubicBezTo>
                <a:cubicBezTo>
                  <a:pt x="40" y="119"/>
                  <a:pt x="40" y="127"/>
                  <a:pt x="44" y="130"/>
                </a:cubicBezTo>
                <a:cubicBezTo>
                  <a:pt x="44" y="132"/>
                  <a:pt x="45" y="133"/>
                  <a:pt x="46" y="134"/>
                </a:cubicBezTo>
                <a:cubicBezTo>
                  <a:pt x="37" y="145"/>
                  <a:pt x="31" y="160"/>
                  <a:pt x="26" y="174"/>
                </a:cubicBezTo>
                <a:cubicBezTo>
                  <a:pt x="17" y="175"/>
                  <a:pt x="8" y="177"/>
                  <a:pt x="0" y="181"/>
                </a:cubicBezTo>
                <a:cubicBezTo>
                  <a:pt x="0" y="181"/>
                  <a:pt x="0" y="181"/>
                  <a:pt x="0" y="182"/>
                </a:cubicBezTo>
                <a:cubicBezTo>
                  <a:pt x="14" y="183"/>
                  <a:pt x="30" y="178"/>
                  <a:pt x="44" y="174"/>
                </a:cubicBezTo>
                <a:cubicBezTo>
                  <a:pt x="47" y="173"/>
                  <a:pt x="51" y="172"/>
                  <a:pt x="55" y="171"/>
                </a:cubicBezTo>
                <a:cubicBezTo>
                  <a:pt x="70" y="177"/>
                  <a:pt x="88" y="181"/>
                  <a:pt x="104" y="181"/>
                </a:cubicBezTo>
                <a:cubicBezTo>
                  <a:pt x="104" y="182"/>
                  <a:pt x="104" y="183"/>
                  <a:pt x="104" y="185"/>
                </a:cubicBezTo>
                <a:cubicBezTo>
                  <a:pt x="104" y="194"/>
                  <a:pt x="113" y="197"/>
                  <a:pt x="121" y="196"/>
                </a:cubicBezTo>
                <a:cubicBezTo>
                  <a:pt x="128" y="195"/>
                  <a:pt x="132" y="189"/>
                  <a:pt x="131" y="181"/>
                </a:cubicBezTo>
                <a:cubicBezTo>
                  <a:pt x="129" y="174"/>
                  <a:pt x="120" y="166"/>
                  <a:pt x="112" y="169"/>
                </a:cubicBezTo>
                <a:cubicBezTo>
                  <a:pt x="112" y="169"/>
                  <a:pt x="111" y="170"/>
                  <a:pt x="112" y="171"/>
                </a:cubicBezTo>
                <a:cubicBezTo>
                  <a:pt x="109" y="172"/>
                  <a:pt x="107" y="174"/>
                  <a:pt x="106" y="177"/>
                </a:cubicBezTo>
                <a:cubicBezTo>
                  <a:pt x="98" y="176"/>
                  <a:pt x="90" y="176"/>
                  <a:pt x="82" y="175"/>
                </a:cubicBezTo>
                <a:cubicBezTo>
                  <a:pt x="74" y="174"/>
                  <a:pt x="66" y="172"/>
                  <a:pt x="58" y="170"/>
                </a:cubicBezTo>
                <a:cubicBezTo>
                  <a:pt x="71" y="166"/>
                  <a:pt x="83" y="161"/>
                  <a:pt x="96" y="157"/>
                </a:cubicBezTo>
                <a:cubicBezTo>
                  <a:pt x="112" y="151"/>
                  <a:pt x="128" y="145"/>
                  <a:pt x="143" y="138"/>
                </a:cubicBezTo>
                <a:cubicBezTo>
                  <a:pt x="157" y="148"/>
                  <a:pt x="171" y="157"/>
                  <a:pt x="188" y="162"/>
                </a:cubicBezTo>
                <a:cubicBezTo>
                  <a:pt x="187" y="165"/>
                  <a:pt x="187" y="167"/>
                  <a:pt x="188" y="170"/>
                </a:cubicBezTo>
                <a:cubicBezTo>
                  <a:pt x="188" y="170"/>
                  <a:pt x="188" y="171"/>
                  <a:pt x="189" y="171"/>
                </a:cubicBezTo>
                <a:cubicBezTo>
                  <a:pt x="191" y="176"/>
                  <a:pt x="197" y="180"/>
                  <a:pt x="203" y="179"/>
                </a:cubicBezTo>
                <a:cubicBezTo>
                  <a:pt x="211" y="178"/>
                  <a:pt x="219" y="170"/>
                  <a:pt x="216" y="161"/>
                </a:cubicBezTo>
                <a:cubicBezTo>
                  <a:pt x="213" y="155"/>
                  <a:pt x="204" y="153"/>
                  <a:pt x="198" y="154"/>
                </a:cubicBezTo>
                <a:cubicBezTo>
                  <a:pt x="194" y="154"/>
                  <a:pt x="191" y="156"/>
                  <a:pt x="189" y="159"/>
                </a:cubicBezTo>
                <a:cubicBezTo>
                  <a:pt x="173" y="154"/>
                  <a:pt x="159" y="146"/>
                  <a:pt x="145" y="137"/>
                </a:cubicBezTo>
                <a:cubicBezTo>
                  <a:pt x="155" y="133"/>
                  <a:pt x="165" y="128"/>
                  <a:pt x="175" y="123"/>
                </a:cubicBezTo>
                <a:cubicBezTo>
                  <a:pt x="190" y="116"/>
                  <a:pt x="206" y="109"/>
                  <a:pt x="221" y="100"/>
                </a:cubicBezTo>
                <a:cubicBezTo>
                  <a:pt x="231" y="108"/>
                  <a:pt x="244" y="112"/>
                  <a:pt x="257" y="114"/>
                </a:cubicBezTo>
                <a:cubicBezTo>
                  <a:pt x="256" y="117"/>
                  <a:pt x="255" y="120"/>
                  <a:pt x="256" y="123"/>
                </a:cubicBezTo>
                <a:cubicBezTo>
                  <a:pt x="258" y="130"/>
                  <a:pt x="269" y="134"/>
                  <a:pt x="275" y="129"/>
                </a:cubicBezTo>
                <a:cubicBezTo>
                  <a:pt x="279" y="125"/>
                  <a:pt x="280" y="118"/>
                  <a:pt x="277" y="113"/>
                </a:cubicBezTo>
                <a:cubicBezTo>
                  <a:pt x="275" y="109"/>
                  <a:pt x="271" y="107"/>
                  <a:pt x="266" y="107"/>
                </a:cubicBezTo>
                <a:cubicBezTo>
                  <a:pt x="266" y="107"/>
                  <a:pt x="267" y="107"/>
                  <a:pt x="267" y="107"/>
                </a:cubicBezTo>
                <a:cubicBezTo>
                  <a:pt x="267" y="107"/>
                  <a:pt x="267" y="106"/>
                  <a:pt x="266" y="107"/>
                </a:cubicBezTo>
                <a:cubicBezTo>
                  <a:pt x="265" y="107"/>
                  <a:pt x="264" y="108"/>
                  <a:pt x="262" y="108"/>
                </a:cubicBezTo>
                <a:cubicBezTo>
                  <a:pt x="261" y="109"/>
                  <a:pt x="260" y="109"/>
                  <a:pt x="259" y="110"/>
                </a:cubicBezTo>
                <a:cubicBezTo>
                  <a:pt x="259" y="110"/>
                  <a:pt x="259" y="111"/>
                  <a:pt x="259" y="111"/>
                </a:cubicBezTo>
                <a:cubicBezTo>
                  <a:pt x="246" y="108"/>
                  <a:pt x="235" y="105"/>
                  <a:pt x="223" y="99"/>
                </a:cubicBezTo>
                <a:cubicBezTo>
                  <a:pt x="246" y="87"/>
                  <a:pt x="268" y="73"/>
                  <a:pt x="288" y="57"/>
                </a:cubicBezTo>
                <a:cubicBezTo>
                  <a:pt x="300" y="57"/>
                  <a:pt x="312" y="58"/>
                  <a:pt x="324" y="57"/>
                </a:cubicBezTo>
                <a:cubicBezTo>
                  <a:pt x="324" y="57"/>
                  <a:pt x="324" y="57"/>
                  <a:pt x="324" y="57"/>
                </a:cubicBezTo>
                <a:cubicBezTo>
                  <a:pt x="326" y="61"/>
                  <a:pt x="330" y="64"/>
                  <a:pt x="334" y="65"/>
                </a:cubicBezTo>
                <a:cubicBezTo>
                  <a:pt x="340" y="65"/>
                  <a:pt x="346" y="62"/>
                  <a:pt x="347" y="55"/>
                </a:cubicBezTo>
                <a:cubicBezTo>
                  <a:pt x="348" y="48"/>
                  <a:pt x="344" y="39"/>
                  <a:pt x="336" y="40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9" name="Freeform 26"/>
          <p:cNvSpPr/>
          <p:nvPr/>
        </p:nvSpPr>
        <p:spPr bwMode="auto">
          <a:xfrm>
            <a:off x="1309688" y="185369"/>
            <a:ext cx="1027113" cy="657225"/>
          </a:xfrm>
          <a:custGeom>
            <a:avLst/>
            <a:gdLst>
              <a:gd name="T0" fmla="*/ 372 w 375"/>
              <a:gd name="T1" fmla="*/ 33 h 239"/>
              <a:gd name="T2" fmla="*/ 331 w 375"/>
              <a:gd name="T3" fmla="*/ 50 h 239"/>
              <a:gd name="T4" fmla="*/ 291 w 375"/>
              <a:gd name="T5" fmla="*/ 64 h 239"/>
              <a:gd name="T6" fmla="*/ 235 w 375"/>
              <a:gd name="T7" fmla="*/ 113 h 239"/>
              <a:gd name="T8" fmla="*/ 211 w 375"/>
              <a:gd name="T9" fmla="*/ 121 h 239"/>
              <a:gd name="T10" fmla="*/ 137 w 375"/>
              <a:gd name="T11" fmla="*/ 138 h 239"/>
              <a:gd name="T12" fmla="*/ 162 w 375"/>
              <a:gd name="T13" fmla="*/ 117 h 239"/>
              <a:gd name="T14" fmla="*/ 171 w 375"/>
              <a:gd name="T15" fmla="*/ 108 h 239"/>
              <a:gd name="T16" fmla="*/ 241 w 375"/>
              <a:gd name="T17" fmla="*/ 5 h 239"/>
              <a:gd name="T18" fmla="*/ 243 w 375"/>
              <a:gd name="T19" fmla="*/ 3 h 239"/>
              <a:gd name="T20" fmla="*/ 241 w 375"/>
              <a:gd name="T21" fmla="*/ 1 h 239"/>
              <a:gd name="T22" fmla="*/ 218 w 375"/>
              <a:gd name="T23" fmla="*/ 26 h 239"/>
              <a:gd name="T24" fmla="*/ 191 w 375"/>
              <a:gd name="T25" fmla="*/ 51 h 239"/>
              <a:gd name="T26" fmla="*/ 167 w 375"/>
              <a:gd name="T27" fmla="*/ 106 h 239"/>
              <a:gd name="T28" fmla="*/ 167 w 375"/>
              <a:gd name="T29" fmla="*/ 106 h 239"/>
              <a:gd name="T30" fmla="*/ 162 w 375"/>
              <a:gd name="T31" fmla="*/ 112 h 239"/>
              <a:gd name="T32" fmla="*/ 131 w 375"/>
              <a:gd name="T33" fmla="*/ 139 h 239"/>
              <a:gd name="T34" fmla="*/ 90 w 375"/>
              <a:gd name="T35" fmla="*/ 146 h 239"/>
              <a:gd name="T36" fmla="*/ 90 w 375"/>
              <a:gd name="T37" fmla="*/ 146 h 239"/>
              <a:gd name="T38" fmla="*/ 89 w 375"/>
              <a:gd name="T39" fmla="*/ 146 h 239"/>
              <a:gd name="T40" fmla="*/ 67 w 375"/>
              <a:gd name="T41" fmla="*/ 149 h 239"/>
              <a:gd name="T42" fmla="*/ 1 w 375"/>
              <a:gd name="T43" fmla="*/ 148 h 239"/>
              <a:gd name="T44" fmla="*/ 1 w 375"/>
              <a:gd name="T45" fmla="*/ 149 h 239"/>
              <a:gd name="T46" fmla="*/ 58 w 375"/>
              <a:gd name="T47" fmla="*/ 154 h 239"/>
              <a:gd name="T48" fmla="*/ 90 w 375"/>
              <a:gd name="T49" fmla="*/ 150 h 239"/>
              <a:gd name="T50" fmla="*/ 144 w 375"/>
              <a:gd name="T51" fmla="*/ 186 h 239"/>
              <a:gd name="T52" fmla="*/ 193 w 375"/>
              <a:gd name="T53" fmla="*/ 202 h 239"/>
              <a:gd name="T54" fmla="*/ 296 w 375"/>
              <a:gd name="T55" fmla="*/ 185 h 239"/>
              <a:gd name="T56" fmla="*/ 296 w 375"/>
              <a:gd name="T57" fmla="*/ 184 h 239"/>
              <a:gd name="T58" fmla="*/ 297 w 375"/>
              <a:gd name="T59" fmla="*/ 184 h 239"/>
              <a:gd name="T60" fmla="*/ 297 w 375"/>
              <a:gd name="T61" fmla="*/ 181 h 239"/>
              <a:gd name="T62" fmla="*/ 192 w 375"/>
              <a:gd name="T63" fmla="*/ 197 h 239"/>
              <a:gd name="T64" fmla="*/ 192 w 375"/>
              <a:gd name="T65" fmla="*/ 198 h 239"/>
              <a:gd name="T66" fmla="*/ 150 w 375"/>
              <a:gd name="T67" fmla="*/ 185 h 239"/>
              <a:gd name="T68" fmla="*/ 92 w 375"/>
              <a:gd name="T69" fmla="*/ 149 h 239"/>
              <a:gd name="T70" fmla="*/ 127 w 375"/>
              <a:gd name="T71" fmla="*/ 144 h 239"/>
              <a:gd name="T72" fmla="*/ 235 w 375"/>
              <a:gd name="T73" fmla="*/ 119 h 239"/>
              <a:gd name="T74" fmla="*/ 235 w 375"/>
              <a:gd name="T75" fmla="*/ 119 h 239"/>
              <a:gd name="T76" fmla="*/ 313 w 375"/>
              <a:gd name="T77" fmla="*/ 123 h 239"/>
              <a:gd name="T78" fmla="*/ 350 w 375"/>
              <a:gd name="T79" fmla="*/ 87 h 239"/>
              <a:gd name="T80" fmla="*/ 372 w 375"/>
              <a:gd name="T81" fmla="*/ 36 h 239"/>
              <a:gd name="T82" fmla="*/ 374 w 375"/>
              <a:gd name="T83" fmla="*/ 35 h 239"/>
              <a:gd name="T84" fmla="*/ 372 w 375"/>
              <a:gd name="T85" fmla="*/ 3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2" y="33"/>
                </a:moveTo>
                <a:cubicBezTo>
                  <a:pt x="359" y="39"/>
                  <a:pt x="346" y="45"/>
                  <a:pt x="331" y="50"/>
                </a:cubicBezTo>
                <a:cubicBezTo>
                  <a:pt x="317" y="54"/>
                  <a:pt x="304" y="58"/>
                  <a:pt x="291" y="64"/>
                </a:cubicBezTo>
                <a:cubicBezTo>
                  <a:pt x="267" y="74"/>
                  <a:pt x="249" y="93"/>
                  <a:pt x="235" y="113"/>
                </a:cubicBezTo>
                <a:cubicBezTo>
                  <a:pt x="227" y="116"/>
                  <a:pt x="219" y="119"/>
                  <a:pt x="211" y="121"/>
                </a:cubicBezTo>
                <a:cubicBezTo>
                  <a:pt x="187" y="129"/>
                  <a:pt x="162" y="134"/>
                  <a:pt x="137" y="138"/>
                </a:cubicBezTo>
                <a:cubicBezTo>
                  <a:pt x="146" y="133"/>
                  <a:pt x="155" y="124"/>
                  <a:pt x="162" y="117"/>
                </a:cubicBezTo>
                <a:cubicBezTo>
                  <a:pt x="165" y="114"/>
                  <a:pt x="168" y="111"/>
                  <a:pt x="171" y="108"/>
                </a:cubicBezTo>
                <a:cubicBezTo>
                  <a:pt x="226" y="117"/>
                  <a:pt x="233" y="44"/>
                  <a:pt x="241" y="5"/>
                </a:cubicBezTo>
                <a:cubicBezTo>
                  <a:pt x="242" y="4"/>
                  <a:pt x="242" y="3"/>
                  <a:pt x="243" y="3"/>
                </a:cubicBezTo>
                <a:cubicBezTo>
                  <a:pt x="244" y="1"/>
                  <a:pt x="242" y="0"/>
                  <a:pt x="241" y="1"/>
                </a:cubicBezTo>
                <a:cubicBezTo>
                  <a:pt x="233" y="10"/>
                  <a:pt x="226" y="18"/>
                  <a:pt x="218" y="26"/>
                </a:cubicBezTo>
                <a:cubicBezTo>
                  <a:pt x="209" y="34"/>
                  <a:pt x="199" y="42"/>
                  <a:pt x="191" y="51"/>
                </a:cubicBezTo>
                <a:cubicBezTo>
                  <a:pt x="176" y="65"/>
                  <a:pt x="164" y="85"/>
                  <a:pt x="167" y="106"/>
                </a:cubicBezTo>
                <a:cubicBezTo>
                  <a:pt x="167" y="106"/>
                  <a:pt x="167" y="106"/>
                  <a:pt x="167" y="106"/>
                </a:cubicBezTo>
                <a:cubicBezTo>
                  <a:pt x="165" y="108"/>
                  <a:pt x="164" y="110"/>
                  <a:pt x="162" y="112"/>
                </a:cubicBezTo>
                <a:cubicBezTo>
                  <a:pt x="153" y="123"/>
                  <a:pt x="142" y="131"/>
                  <a:pt x="131" y="139"/>
                </a:cubicBezTo>
                <a:cubicBezTo>
                  <a:pt x="117" y="142"/>
                  <a:pt x="103" y="144"/>
                  <a:pt x="90" y="146"/>
                </a:cubicBezTo>
                <a:cubicBezTo>
                  <a:pt x="90" y="146"/>
                  <a:pt x="90" y="146"/>
                  <a:pt x="90" y="146"/>
                </a:cubicBezTo>
                <a:cubicBezTo>
                  <a:pt x="89" y="145"/>
                  <a:pt x="89" y="146"/>
                  <a:pt x="89" y="146"/>
                </a:cubicBezTo>
                <a:cubicBezTo>
                  <a:pt x="82" y="147"/>
                  <a:pt x="74" y="148"/>
                  <a:pt x="67" y="149"/>
                </a:cubicBezTo>
                <a:cubicBezTo>
                  <a:pt x="45" y="153"/>
                  <a:pt x="23" y="154"/>
                  <a:pt x="1" y="148"/>
                </a:cubicBezTo>
                <a:cubicBezTo>
                  <a:pt x="1" y="147"/>
                  <a:pt x="0" y="148"/>
                  <a:pt x="1" y="149"/>
                </a:cubicBezTo>
                <a:cubicBezTo>
                  <a:pt x="17" y="159"/>
                  <a:pt x="41" y="156"/>
                  <a:pt x="58" y="154"/>
                </a:cubicBezTo>
                <a:cubicBezTo>
                  <a:pt x="69" y="153"/>
                  <a:pt x="80" y="151"/>
                  <a:pt x="90" y="150"/>
                </a:cubicBezTo>
                <a:cubicBezTo>
                  <a:pt x="101" y="168"/>
                  <a:pt x="126" y="179"/>
                  <a:pt x="144" y="186"/>
                </a:cubicBezTo>
                <a:cubicBezTo>
                  <a:pt x="159" y="193"/>
                  <a:pt x="176" y="199"/>
                  <a:pt x="193" y="202"/>
                </a:cubicBezTo>
                <a:cubicBezTo>
                  <a:pt x="214" y="239"/>
                  <a:pt x="285" y="223"/>
                  <a:pt x="296" y="185"/>
                </a:cubicBezTo>
                <a:cubicBezTo>
                  <a:pt x="296" y="184"/>
                  <a:pt x="296" y="184"/>
                  <a:pt x="296" y="184"/>
                </a:cubicBezTo>
                <a:cubicBezTo>
                  <a:pt x="297" y="184"/>
                  <a:pt x="297" y="184"/>
                  <a:pt x="297" y="184"/>
                </a:cubicBezTo>
                <a:cubicBezTo>
                  <a:pt x="299" y="183"/>
                  <a:pt x="299" y="180"/>
                  <a:pt x="297" y="181"/>
                </a:cubicBezTo>
                <a:cubicBezTo>
                  <a:pt x="263" y="184"/>
                  <a:pt x="218" y="166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78" y="195"/>
                  <a:pt x="164" y="190"/>
                  <a:pt x="150" y="185"/>
                </a:cubicBezTo>
                <a:cubicBezTo>
                  <a:pt x="130" y="178"/>
                  <a:pt x="106" y="167"/>
                  <a:pt x="92" y="149"/>
                </a:cubicBezTo>
                <a:cubicBezTo>
                  <a:pt x="104" y="148"/>
                  <a:pt x="115" y="146"/>
                  <a:pt x="127" y="144"/>
                </a:cubicBezTo>
                <a:cubicBezTo>
                  <a:pt x="162" y="138"/>
                  <a:pt x="200" y="131"/>
                  <a:pt x="235" y="119"/>
                </a:cubicBezTo>
                <a:cubicBezTo>
                  <a:pt x="235" y="119"/>
                  <a:pt x="235" y="119"/>
                  <a:pt x="235" y="119"/>
                </a:cubicBezTo>
                <a:cubicBezTo>
                  <a:pt x="253" y="141"/>
                  <a:pt x="291" y="133"/>
                  <a:pt x="313" y="123"/>
                </a:cubicBezTo>
                <a:cubicBezTo>
                  <a:pt x="329" y="116"/>
                  <a:pt x="340" y="101"/>
                  <a:pt x="350" y="87"/>
                </a:cubicBezTo>
                <a:cubicBezTo>
                  <a:pt x="360" y="73"/>
                  <a:pt x="370" y="54"/>
                  <a:pt x="372" y="36"/>
                </a:cubicBezTo>
                <a:cubicBezTo>
                  <a:pt x="373" y="36"/>
                  <a:pt x="373" y="35"/>
                  <a:pt x="374" y="35"/>
                </a:cubicBezTo>
                <a:cubicBezTo>
                  <a:pt x="375" y="34"/>
                  <a:pt x="374" y="32"/>
                  <a:pt x="372" y="33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0" name="Freeform 27"/>
          <p:cNvSpPr/>
          <p:nvPr/>
        </p:nvSpPr>
        <p:spPr bwMode="auto">
          <a:xfrm>
            <a:off x="1731963" y="861645"/>
            <a:ext cx="241300" cy="544513"/>
          </a:xfrm>
          <a:custGeom>
            <a:avLst/>
            <a:gdLst>
              <a:gd name="T0" fmla="*/ 87 w 88"/>
              <a:gd name="T1" fmla="*/ 183 h 198"/>
              <a:gd name="T2" fmla="*/ 79 w 88"/>
              <a:gd name="T3" fmla="*/ 177 h 198"/>
              <a:gd name="T4" fmla="*/ 68 w 88"/>
              <a:gd name="T5" fmla="*/ 170 h 198"/>
              <a:gd name="T6" fmla="*/ 68 w 88"/>
              <a:gd name="T7" fmla="*/ 170 h 198"/>
              <a:gd name="T8" fmla="*/ 54 w 88"/>
              <a:gd name="T9" fmla="*/ 80 h 198"/>
              <a:gd name="T10" fmla="*/ 33 w 88"/>
              <a:gd name="T11" fmla="*/ 29 h 198"/>
              <a:gd name="T12" fmla="*/ 1 w 88"/>
              <a:gd name="T13" fmla="*/ 0 h 198"/>
              <a:gd name="T14" fmla="*/ 0 w 88"/>
              <a:gd name="T15" fmla="*/ 1 h 198"/>
              <a:gd name="T16" fmla="*/ 32 w 88"/>
              <a:gd name="T17" fmla="*/ 35 h 198"/>
              <a:gd name="T18" fmla="*/ 51 w 88"/>
              <a:gd name="T19" fmla="*/ 86 h 198"/>
              <a:gd name="T20" fmla="*/ 63 w 88"/>
              <a:gd name="T21" fmla="*/ 171 h 198"/>
              <a:gd name="T22" fmla="*/ 49 w 88"/>
              <a:gd name="T23" fmla="*/ 187 h 198"/>
              <a:gd name="T24" fmla="*/ 49 w 88"/>
              <a:gd name="T25" fmla="*/ 190 h 198"/>
              <a:gd name="T26" fmla="*/ 70 w 88"/>
              <a:gd name="T27" fmla="*/ 197 h 198"/>
              <a:gd name="T28" fmla="*/ 86 w 88"/>
              <a:gd name="T29" fmla="*/ 186 h 198"/>
              <a:gd name="T30" fmla="*/ 87 w 88"/>
              <a:gd name="T31" fmla="*/ 18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8" h="198">
                <a:moveTo>
                  <a:pt x="87" y="183"/>
                </a:moveTo>
                <a:cubicBezTo>
                  <a:pt x="85" y="181"/>
                  <a:pt x="82" y="179"/>
                  <a:pt x="79" y="177"/>
                </a:cubicBezTo>
                <a:cubicBezTo>
                  <a:pt x="75" y="175"/>
                  <a:pt x="72" y="172"/>
                  <a:pt x="68" y="170"/>
                </a:cubicBezTo>
                <a:cubicBezTo>
                  <a:pt x="68" y="170"/>
                  <a:pt x="68" y="170"/>
                  <a:pt x="68" y="170"/>
                </a:cubicBezTo>
                <a:cubicBezTo>
                  <a:pt x="68" y="140"/>
                  <a:pt x="62" y="108"/>
                  <a:pt x="54" y="80"/>
                </a:cubicBezTo>
                <a:cubicBezTo>
                  <a:pt x="50" y="62"/>
                  <a:pt x="43" y="45"/>
                  <a:pt x="33" y="29"/>
                </a:cubicBezTo>
                <a:cubicBezTo>
                  <a:pt x="26" y="18"/>
                  <a:pt x="15" y="4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13" y="12"/>
                  <a:pt x="23" y="20"/>
                  <a:pt x="32" y="35"/>
                </a:cubicBezTo>
                <a:cubicBezTo>
                  <a:pt x="41" y="51"/>
                  <a:pt x="47" y="69"/>
                  <a:pt x="51" y="86"/>
                </a:cubicBezTo>
                <a:cubicBezTo>
                  <a:pt x="58" y="114"/>
                  <a:pt x="60" y="142"/>
                  <a:pt x="63" y="171"/>
                </a:cubicBezTo>
                <a:cubicBezTo>
                  <a:pt x="58" y="176"/>
                  <a:pt x="54" y="182"/>
                  <a:pt x="49" y="187"/>
                </a:cubicBezTo>
                <a:cubicBezTo>
                  <a:pt x="49" y="188"/>
                  <a:pt x="49" y="189"/>
                  <a:pt x="49" y="190"/>
                </a:cubicBezTo>
                <a:cubicBezTo>
                  <a:pt x="55" y="196"/>
                  <a:pt x="62" y="198"/>
                  <a:pt x="70" y="197"/>
                </a:cubicBezTo>
                <a:cubicBezTo>
                  <a:pt x="77" y="196"/>
                  <a:pt x="84" y="192"/>
                  <a:pt x="86" y="186"/>
                </a:cubicBezTo>
                <a:cubicBezTo>
                  <a:pt x="87" y="185"/>
                  <a:pt x="88" y="184"/>
                  <a:pt x="87" y="183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1" name="Freeform 28"/>
          <p:cNvSpPr/>
          <p:nvPr/>
        </p:nvSpPr>
        <p:spPr bwMode="auto">
          <a:xfrm>
            <a:off x="2008188" y="985470"/>
            <a:ext cx="417513" cy="446088"/>
          </a:xfrm>
          <a:custGeom>
            <a:avLst/>
            <a:gdLst>
              <a:gd name="T0" fmla="*/ 142 w 152"/>
              <a:gd name="T1" fmla="*/ 103 h 162"/>
              <a:gd name="T2" fmla="*/ 129 w 152"/>
              <a:gd name="T3" fmla="*/ 105 h 162"/>
              <a:gd name="T4" fmla="*/ 88 w 152"/>
              <a:gd name="T5" fmla="*/ 89 h 162"/>
              <a:gd name="T6" fmla="*/ 88 w 152"/>
              <a:gd name="T7" fmla="*/ 89 h 162"/>
              <a:gd name="T8" fmla="*/ 60 w 152"/>
              <a:gd name="T9" fmla="*/ 45 h 162"/>
              <a:gd name="T10" fmla="*/ 102 w 152"/>
              <a:gd name="T11" fmla="*/ 55 h 162"/>
              <a:gd name="T12" fmla="*/ 101 w 152"/>
              <a:gd name="T13" fmla="*/ 63 h 162"/>
              <a:gd name="T14" fmla="*/ 120 w 152"/>
              <a:gd name="T15" fmla="*/ 69 h 162"/>
              <a:gd name="T16" fmla="*/ 125 w 152"/>
              <a:gd name="T17" fmla="*/ 49 h 162"/>
              <a:gd name="T18" fmla="*/ 106 w 152"/>
              <a:gd name="T19" fmla="*/ 45 h 162"/>
              <a:gd name="T20" fmla="*/ 106 w 152"/>
              <a:gd name="T21" fmla="*/ 46 h 162"/>
              <a:gd name="T22" fmla="*/ 103 w 152"/>
              <a:gd name="T23" fmla="*/ 51 h 162"/>
              <a:gd name="T24" fmla="*/ 82 w 152"/>
              <a:gd name="T25" fmla="*/ 49 h 162"/>
              <a:gd name="T26" fmla="*/ 56 w 152"/>
              <a:gd name="T27" fmla="*/ 39 h 162"/>
              <a:gd name="T28" fmla="*/ 20 w 152"/>
              <a:gd name="T29" fmla="*/ 1 h 162"/>
              <a:gd name="T30" fmla="*/ 19 w 152"/>
              <a:gd name="T31" fmla="*/ 2 h 162"/>
              <a:gd name="T32" fmla="*/ 36 w 152"/>
              <a:gd name="T33" fmla="*/ 22 h 162"/>
              <a:gd name="T34" fmla="*/ 19 w 152"/>
              <a:gd name="T35" fmla="*/ 77 h 162"/>
              <a:gd name="T36" fmla="*/ 5 w 152"/>
              <a:gd name="T37" fmla="*/ 78 h 162"/>
              <a:gd name="T38" fmla="*/ 6 w 152"/>
              <a:gd name="T39" fmla="*/ 96 h 162"/>
              <a:gd name="T40" fmla="*/ 20 w 152"/>
              <a:gd name="T41" fmla="*/ 96 h 162"/>
              <a:gd name="T42" fmla="*/ 22 w 152"/>
              <a:gd name="T43" fmla="*/ 80 h 162"/>
              <a:gd name="T44" fmla="*/ 38 w 152"/>
              <a:gd name="T45" fmla="*/ 24 h 162"/>
              <a:gd name="T46" fmla="*/ 70 w 152"/>
              <a:gd name="T47" fmla="*/ 66 h 162"/>
              <a:gd name="T48" fmla="*/ 54 w 152"/>
              <a:gd name="T49" fmla="*/ 115 h 162"/>
              <a:gd name="T50" fmla="*/ 52 w 152"/>
              <a:gd name="T51" fmla="*/ 114 h 162"/>
              <a:gd name="T52" fmla="*/ 50 w 152"/>
              <a:gd name="T53" fmla="*/ 115 h 162"/>
              <a:gd name="T54" fmla="*/ 37 w 152"/>
              <a:gd name="T55" fmla="*/ 118 h 162"/>
              <a:gd name="T56" fmla="*/ 41 w 152"/>
              <a:gd name="T57" fmla="*/ 135 h 162"/>
              <a:gd name="T58" fmla="*/ 57 w 152"/>
              <a:gd name="T59" fmla="*/ 132 h 162"/>
              <a:gd name="T60" fmla="*/ 56 w 152"/>
              <a:gd name="T61" fmla="*/ 118 h 162"/>
              <a:gd name="T62" fmla="*/ 72 w 152"/>
              <a:gd name="T63" fmla="*/ 69 h 162"/>
              <a:gd name="T64" fmla="*/ 94 w 152"/>
              <a:gd name="T65" fmla="*/ 115 h 162"/>
              <a:gd name="T66" fmla="*/ 85 w 152"/>
              <a:gd name="T67" fmla="*/ 136 h 162"/>
              <a:gd name="T68" fmla="*/ 84 w 152"/>
              <a:gd name="T69" fmla="*/ 135 h 162"/>
              <a:gd name="T70" fmla="*/ 72 w 152"/>
              <a:gd name="T71" fmla="*/ 144 h 162"/>
              <a:gd name="T72" fmla="*/ 79 w 152"/>
              <a:gd name="T73" fmla="*/ 157 h 162"/>
              <a:gd name="T74" fmla="*/ 89 w 152"/>
              <a:gd name="T75" fmla="*/ 150 h 162"/>
              <a:gd name="T76" fmla="*/ 87 w 152"/>
              <a:gd name="T77" fmla="*/ 138 h 162"/>
              <a:gd name="T78" fmla="*/ 96 w 152"/>
              <a:gd name="T79" fmla="*/ 118 h 162"/>
              <a:gd name="T80" fmla="*/ 105 w 152"/>
              <a:gd name="T81" fmla="*/ 144 h 162"/>
              <a:gd name="T82" fmla="*/ 104 w 152"/>
              <a:gd name="T83" fmla="*/ 155 h 162"/>
              <a:gd name="T84" fmla="*/ 118 w 152"/>
              <a:gd name="T85" fmla="*/ 158 h 162"/>
              <a:gd name="T86" fmla="*/ 122 w 152"/>
              <a:gd name="T87" fmla="*/ 146 h 162"/>
              <a:gd name="T88" fmla="*/ 108 w 152"/>
              <a:gd name="T89" fmla="*/ 141 h 162"/>
              <a:gd name="T90" fmla="*/ 90 w 152"/>
              <a:gd name="T91" fmla="*/ 94 h 162"/>
              <a:gd name="T92" fmla="*/ 126 w 152"/>
              <a:gd name="T93" fmla="*/ 110 h 162"/>
              <a:gd name="T94" fmla="*/ 125 w 152"/>
              <a:gd name="T95" fmla="*/ 111 h 162"/>
              <a:gd name="T96" fmla="*/ 125 w 152"/>
              <a:gd name="T97" fmla="*/ 112 h 162"/>
              <a:gd name="T98" fmla="*/ 132 w 152"/>
              <a:gd name="T99" fmla="*/ 126 h 162"/>
              <a:gd name="T100" fmla="*/ 151 w 152"/>
              <a:gd name="T101" fmla="*/ 117 h 162"/>
              <a:gd name="T102" fmla="*/ 142 w 152"/>
              <a:gd name="T103" fmla="*/ 103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62">
                <a:moveTo>
                  <a:pt x="142" y="103"/>
                </a:moveTo>
                <a:cubicBezTo>
                  <a:pt x="137" y="101"/>
                  <a:pt x="132" y="102"/>
                  <a:pt x="129" y="105"/>
                </a:cubicBezTo>
                <a:cubicBezTo>
                  <a:pt x="114" y="102"/>
                  <a:pt x="101" y="99"/>
                  <a:pt x="88" y="89"/>
                </a:cubicBezTo>
                <a:cubicBezTo>
                  <a:pt x="88" y="89"/>
                  <a:pt x="88" y="89"/>
                  <a:pt x="88" y="89"/>
                </a:cubicBezTo>
                <a:cubicBezTo>
                  <a:pt x="80" y="74"/>
                  <a:pt x="71" y="59"/>
                  <a:pt x="60" y="45"/>
                </a:cubicBezTo>
                <a:cubicBezTo>
                  <a:pt x="72" y="52"/>
                  <a:pt x="88" y="55"/>
                  <a:pt x="102" y="55"/>
                </a:cubicBezTo>
                <a:cubicBezTo>
                  <a:pt x="101" y="58"/>
                  <a:pt x="101" y="61"/>
                  <a:pt x="101" y="63"/>
                </a:cubicBezTo>
                <a:cubicBezTo>
                  <a:pt x="103" y="72"/>
                  <a:pt x="114" y="74"/>
                  <a:pt x="120" y="69"/>
                </a:cubicBezTo>
                <a:cubicBezTo>
                  <a:pt x="126" y="65"/>
                  <a:pt x="127" y="55"/>
                  <a:pt x="125" y="49"/>
                </a:cubicBezTo>
                <a:cubicBezTo>
                  <a:pt x="122" y="41"/>
                  <a:pt x="113" y="39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5" y="48"/>
                  <a:pt x="104" y="49"/>
                  <a:pt x="103" y="51"/>
                </a:cubicBezTo>
                <a:cubicBezTo>
                  <a:pt x="96" y="50"/>
                  <a:pt x="89" y="50"/>
                  <a:pt x="82" y="49"/>
                </a:cubicBezTo>
                <a:cubicBezTo>
                  <a:pt x="72" y="47"/>
                  <a:pt x="64" y="44"/>
                  <a:pt x="56" y="39"/>
                </a:cubicBezTo>
                <a:cubicBezTo>
                  <a:pt x="45" y="25"/>
                  <a:pt x="33" y="12"/>
                  <a:pt x="20" y="1"/>
                </a:cubicBezTo>
                <a:cubicBezTo>
                  <a:pt x="19" y="0"/>
                  <a:pt x="19" y="1"/>
                  <a:pt x="19" y="2"/>
                </a:cubicBezTo>
                <a:cubicBezTo>
                  <a:pt x="25" y="9"/>
                  <a:pt x="30" y="15"/>
                  <a:pt x="36" y="22"/>
                </a:cubicBezTo>
                <a:cubicBezTo>
                  <a:pt x="36" y="42"/>
                  <a:pt x="26" y="59"/>
                  <a:pt x="19" y="77"/>
                </a:cubicBezTo>
                <a:cubicBezTo>
                  <a:pt x="15" y="74"/>
                  <a:pt x="9" y="74"/>
                  <a:pt x="5" y="78"/>
                </a:cubicBezTo>
                <a:cubicBezTo>
                  <a:pt x="1" y="83"/>
                  <a:pt x="0" y="92"/>
                  <a:pt x="6" y="96"/>
                </a:cubicBezTo>
                <a:cubicBezTo>
                  <a:pt x="10" y="99"/>
                  <a:pt x="16" y="99"/>
                  <a:pt x="20" y="96"/>
                </a:cubicBezTo>
                <a:cubicBezTo>
                  <a:pt x="24" y="92"/>
                  <a:pt x="25" y="84"/>
                  <a:pt x="22" y="80"/>
                </a:cubicBezTo>
                <a:cubicBezTo>
                  <a:pt x="31" y="64"/>
                  <a:pt x="39" y="42"/>
                  <a:pt x="38" y="24"/>
                </a:cubicBezTo>
                <a:cubicBezTo>
                  <a:pt x="49" y="37"/>
                  <a:pt x="60" y="51"/>
                  <a:pt x="70" y="66"/>
                </a:cubicBezTo>
                <a:cubicBezTo>
                  <a:pt x="71" y="85"/>
                  <a:pt x="62" y="100"/>
                  <a:pt x="54" y="115"/>
                </a:cubicBezTo>
                <a:cubicBezTo>
                  <a:pt x="53" y="115"/>
                  <a:pt x="53" y="115"/>
                  <a:pt x="52" y="114"/>
                </a:cubicBezTo>
                <a:cubicBezTo>
                  <a:pt x="51" y="114"/>
                  <a:pt x="51" y="114"/>
                  <a:pt x="50" y="115"/>
                </a:cubicBezTo>
                <a:cubicBezTo>
                  <a:pt x="46" y="114"/>
                  <a:pt x="40" y="115"/>
                  <a:pt x="37" y="118"/>
                </a:cubicBezTo>
                <a:cubicBezTo>
                  <a:pt x="32" y="123"/>
                  <a:pt x="37" y="131"/>
                  <a:pt x="41" y="135"/>
                </a:cubicBezTo>
                <a:cubicBezTo>
                  <a:pt x="46" y="138"/>
                  <a:pt x="53" y="136"/>
                  <a:pt x="57" y="132"/>
                </a:cubicBezTo>
                <a:cubicBezTo>
                  <a:pt x="60" y="127"/>
                  <a:pt x="59" y="122"/>
                  <a:pt x="56" y="118"/>
                </a:cubicBezTo>
                <a:cubicBezTo>
                  <a:pt x="66" y="104"/>
                  <a:pt x="74" y="86"/>
                  <a:pt x="72" y="69"/>
                </a:cubicBezTo>
                <a:cubicBezTo>
                  <a:pt x="81" y="84"/>
                  <a:pt x="88" y="99"/>
                  <a:pt x="94" y="115"/>
                </a:cubicBezTo>
                <a:cubicBezTo>
                  <a:pt x="92" y="122"/>
                  <a:pt x="88" y="129"/>
                  <a:pt x="85" y="136"/>
                </a:cubicBezTo>
                <a:cubicBezTo>
                  <a:pt x="85" y="136"/>
                  <a:pt x="85" y="135"/>
                  <a:pt x="84" y="135"/>
                </a:cubicBezTo>
                <a:cubicBezTo>
                  <a:pt x="79" y="135"/>
                  <a:pt x="73" y="139"/>
                  <a:pt x="72" y="144"/>
                </a:cubicBezTo>
                <a:cubicBezTo>
                  <a:pt x="72" y="149"/>
                  <a:pt x="74" y="156"/>
                  <a:pt x="79" y="157"/>
                </a:cubicBezTo>
                <a:cubicBezTo>
                  <a:pt x="83" y="157"/>
                  <a:pt x="87" y="154"/>
                  <a:pt x="89" y="150"/>
                </a:cubicBezTo>
                <a:cubicBezTo>
                  <a:pt x="91" y="146"/>
                  <a:pt x="90" y="141"/>
                  <a:pt x="87" y="138"/>
                </a:cubicBezTo>
                <a:cubicBezTo>
                  <a:pt x="91" y="132"/>
                  <a:pt x="94" y="125"/>
                  <a:pt x="96" y="118"/>
                </a:cubicBezTo>
                <a:cubicBezTo>
                  <a:pt x="99" y="126"/>
                  <a:pt x="102" y="135"/>
                  <a:pt x="105" y="144"/>
                </a:cubicBezTo>
                <a:cubicBezTo>
                  <a:pt x="102" y="147"/>
                  <a:pt x="101" y="151"/>
                  <a:pt x="104" y="155"/>
                </a:cubicBezTo>
                <a:cubicBezTo>
                  <a:pt x="108" y="160"/>
                  <a:pt x="113" y="162"/>
                  <a:pt x="118" y="158"/>
                </a:cubicBezTo>
                <a:cubicBezTo>
                  <a:pt x="121" y="155"/>
                  <a:pt x="123" y="150"/>
                  <a:pt x="122" y="146"/>
                </a:cubicBezTo>
                <a:cubicBezTo>
                  <a:pt x="120" y="140"/>
                  <a:pt x="113" y="140"/>
                  <a:pt x="108" y="141"/>
                </a:cubicBezTo>
                <a:cubicBezTo>
                  <a:pt x="103" y="125"/>
                  <a:pt x="97" y="109"/>
                  <a:pt x="90" y="94"/>
                </a:cubicBezTo>
                <a:cubicBezTo>
                  <a:pt x="100" y="102"/>
                  <a:pt x="113" y="108"/>
                  <a:pt x="126" y="110"/>
                </a:cubicBezTo>
                <a:cubicBezTo>
                  <a:pt x="126" y="110"/>
                  <a:pt x="125" y="111"/>
                  <a:pt x="125" y="111"/>
                </a:cubicBezTo>
                <a:cubicBezTo>
                  <a:pt x="125" y="111"/>
                  <a:pt x="125" y="112"/>
                  <a:pt x="125" y="112"/>
                </a:cubicBezTo>
                <a:cubicBezTo>
                  <a:pt x="124" y="118"/>
                  <a:pt x="126" y="124"/>
                  <a:pt x="132" y="126"/>
                </a:cubicBezTo>
                <a:cubicBezTo>
                  <a:pt x="139" y="128"/>
                  <a:pt x="150" y="125"/>
                  <a:pt x="151" y="117"/>
                </a:cubicBezTo>
                <a:cubicBezTo>
                  <a:pt x="152" y="111"/>
                  <a:pt x="147" y="105"/>
                  <a:pt x="142" y="10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2" name="Freeform 29"/>
          <p:cNvSpPr/>
          <p:nvPr/>
        </p:nvSpPr>
        <p:spPr bwMode="auto">
          <a:xfrm>
            <a:off x="1985963" y="437782"/>
            <a:ext cx="655638" cy="533400"/>
          </a:xfrm>
          <a:custGeom>
            <a:avLst/>
            <a:gdLst>
              <a:gd name="T0" fmla="*/ 237 w 239"/>
              <a:gd name="T1" fmla="*/ 42 h 194"/>
              <a:gd name="T2" fmla="*/ 188 w 239"/>
              <a:gd name="T3" fmla="*/ 43 h 194"/>
              <a:gd name="T4" fmla="*/ 153 w 239"/>
              <a:gd name="T5" fmla="*/ 64 h 194"/>
              <a:gd name="T6" fmla="*/ 140 w 239"/>
              <a:gd name="T7" fmla="*/ 1 h 194"/>
              <a:gd name="T8" fmla="*/ 137 w 239"/>
              <a:gd name="T9" fmla="*/ 1 h 194"/>
              <a:gd name="T10" fmla="*/ 143 w 239"/>
              <a:gd name="T11" fmla="*/ 79 h 194"/>
              <a:gd name="T12" fmla="*/ 143 w 239"/>
              <a:gd name="T13" fmla="*/ 81 h 194"/>
              <a:gd name="T14" fmla="*/ 142 w 239"/>
              <a:gd name="T15" fmla="*/ 82 h 194"/>
              <a:gd name="T16" fmla="*/ 115 w 239"/>
              <a:gd name="T17" fmla="*/ 115 h 194"/>
              <a:gd name="T18" fmla="*/ 83 w 239"/>
              <a:gd name="T19" fmla="*/ 147 h 194"/>
              <a:gd name="T20" fmla="*/ 1 w 239"/>
              <a:gd name="T21" fmla="*/ 192 h 194"/>
              <a:gd name="T22" fmla="*/ 1 w 239"/>
              <a:gd name="T23" fmla="*/ 194 h 194"/>
              <a:gd name="T24" fmla="*/ 81 w 239"/>
              <a:gd name="T25" fmla="*/ 155 h 194"/>
              <a:gd name="T26" fmla="*/ 116 w 239"/>
              <a:gd name="T27" fmla="*/ 120 h 194"/>
              <a:gd name="T28" fmla="*/ 145 w 239"/>
              <a:gd name="T29" fmla="*/ 83 h 194"/>
              <a:gd name="T30" fmla="*/ 146 w 239"/>
              <a:gd name="T31" fmla="*/ 83 h 194"/>
              <a:gd name="T32" fmla="*/ 146 w 239"/>
              <a:gd name="T33" fmla="*/ 83 h 194"/>
              <a:gd name="T34" fmla="*/ 147 w 239"/>
              <a:gd name="T35" fmla="*/ 81 h 194"/>
              <a:gd name="T36" fmla="*/ 200 w 239"/>
              <a:gd name="T37" fmla="*/ 79 h 194"/>
              <a:gd name="T38" fmla="*/ 239 w 239"/>
              <a:gd name="T39" fmla="*/ 44 h 194"/>
              <a:gd name="T40" fmla="*/ 237 w 239"/>
              <a:gd name="T41" fmla="*/ 4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194">
                <a:moveTo>
                  <a:pt x="237" y="42"/>
                </a:moveTo>
                <a:cubicBezTo>
                  <a:pt x="223" y="34"/>
                  <a:pt x="202" y="38"/>
                  <a:pt x="188" y="43"/>
                </a:cubicBezTo>
                <a:cubicBezTo>
                  <a:pt x="175" y="47"/>
                  <a:pt x="163" y="55"/>
                  <a:pt x="153" y="64"/>
                </a:cubicBezTo>
                <a:cubicBezTo>
                  <a:pt x="158" y="42"/>
                  <a:pt x="154" y="15"/>
                  <a:pt x="140" y="1"/>
                </a:cubicBezTo>
                <a:cubicBezTo>
                  <a:pt x="139" y="0"/>
                  <a:pt x="138" y="0"/>
                  <a:pt x="137" y="1"/>
                </a:cubicBezTo>
                <a:cubicBezTo>
                  <a:pt x="123" y="22"/>
                  <a:pt x="123" y="62"/>
                  <a:pt x="143" y="79"/>
                </a:cubicBezTo>
                <a:cubicBezTo>
                  <a:pt x="143" y="80"/>
                  <a:pt x="143" y="80"/>
                  <a:pt x="143" y="81"/>
                </a:cubicBezTo>
                <a:cubicBezTo>
                  <a:pt x="142" y="81"/>
                  <a:pt x="142" y="82"/>
                  <a:pt x="142" y="82"/>
                </a:cubicBezTo>
                <a:cubicBezTo>
                  <a:pt x="133" y="93"/>
                  <a:pt x="125" y="104"/>
                  <a:pt x="115" y="115"/>
                </a:cubicBezTo>
                <a:cubicBezTo>
                  <a:pt x="105" y="126"/>
                  <a:pt x="94" y="137"/>
                  <a:pt x="83" y="147"/>
                </a:cubicBezTo>
                <a:cubicBezTo>
                  <a:pt x="58" y="169"/>
                  <a:pt x="32" y="183"/>
                  <a:pt x="1" y="192"/>
                </a:cubicBezTo>
                <a:cubicBezTo>
                  <a:pt x="0" y="192"/>
                  <a:pt x="0" y="194"/>
                  <a:pt x="1" y="194"/>
                </a:cubicBezTo>
                <a:cubicBezTo>
                  <a:pt x="31" y="192"/>
                  <a:pt x="59" y="173"/>
                  <a:pt x="81" y="155"/>
                </a:cubicBezTo>
                <a:cubicBezTo>
                  <a:pt x="93" y="144"/>
                  <a:pt x="105" y="132"/>
                  <a:pt x="116" y="120"/>
                </a:cubicBezTo>
                <a:cubicBezTo>
                  <a:pt x="126" y="109"/>
                  <a:pt x="137" y="97"/>
                  <a:pt x="145" y="83"/>
                </a:cubicBezTo>
                <a:cubicBezTo>
                  <a:pt x="146" y="83"/>
                  <a:pt x="146" y="83"/>
                  <a:pt x="146" y="83"/>
                </a:cubicBezTo>
                <a:cubicBezTo>
                  <a:pt x="146" y="83"/>
                  <a:pt x="146" y="83"/>
                  <a:pt x="146" y="83"/>
                </a:cubicBezTo>
                <a:cubicBezTo>
                  <a:pt x="146" y="82"/>
                  <a:pt x="146" y="81"/>
                  <a:pt x="147" y="81"/>
                </a:cubicBezTo>
                <a:cubicBezTo>
                  <a:pt x="164" y="87"/>
                  <a:pt x="183" y="86"/>
                  <a:pt x="200" y="79"/>
                </a:cubicBezTo>
                <a:cubicBezTo>
                  <a:pt x="215" y="73"/>
                  <a:pt x="233" y="60"/>
                  <a:pt x="239" y="44"/>
                </a:cubicBezTo>
                <a:cubicBezTo>
                  <a:pt x="239" y="43"/>
                  <a:pt x="238" y="42"/>
                  <a:pt x="237" y="4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3" name="Freeform 30"/>
          <p:cNvSpPr/>
          <p:nvPr/>
        </p:nvSpPr>
        <p:spPr bwMode="auto">
          <a:xfrm>
            <a:off x="2566988" y="-17831"/>
            <a:ext cx="693738" cy="965200"/>
          </a:xfrm>
          <a:custGeom>
            <a:avLst/>
            <a:gdLst>
              <a:gd name="T0" fmla="*/ 236 w 253"/>
              <a:gd name="T1" fmla="*/ 151 h 351"/>
              <a:gd name="T2" fmla="*/ 169 w 253"/>
              <a:gd name="T3" fmla="*/ 159 h 351"/>
              <a:gd name="T4" fmla="*/ 128 w 253"/>
              <a:gd name="T5" fmla="*/ 189 h 351"/>
              <a:gd name="T6" fmla="*/ 116 w 253"/>
              <a:gd name="T7" fmla="*/ 202 h 351"/>
              <a:gd name="T8" fmla="*/ 128 w 253"/>
              <a:gd name="T9" fmla="*/ 165 h 351"/>
              <a:gd name="T10" fmla="*/ 128 w 253"/>
              <a:gd name="T11" fmla="*/ 165 h 351"/>
              <a:gd name="T12" fmla="*/ 129 w 253"/>
              <a:gd name="T13" fmla="*/ 165 h 351"/>
              <a:gd name="T14" fmla="*/ 130 w 253"/>
              <a:gd name="T15" fmla="*/ 165 h 351"/>
              <a:gd name="T16" fmla="*/ 213 w 253"/>
              <a:gd name="T17" fmla="*/ 62 h 351"/>
              <a:gd name="T18" fmla="*/ 208 w 253"/>
              <a:gd name="T19" fmla="*/ 16 h 351"/>
              <a:gd name="T20" fmla="*/ 167 w 253"/>
              <a:gd name="T21" fmla="*/ 3 h 351"/>
              <a:gd name="T22" fmla="*/ 112 w 253"/>
              <a:gd name="T23" fmla="*/ 72 h 351"/>
              <a:gd name="T24" fmla="*/ 127 w 253"/>
              <a:gd name="T25" fmla="*/ 164 h 351"/>
              <a:gd name="T26" fmla="*/ 126 w 253"/>
              <a:gd name="T27" fmla="*/ 164 h 351"/>
              <a:gd name="T28" fmla="*/ 105 w 253"/>
              <a:gd name="T29" fmla="*/ 213 h 351"/>
              <a:gd name="T30" fmla="*/ 80 w 253"/>
              <a:gd name="T31" fmla="*/ 266 h 351"/>
              <a:gd name="T32" fmla="*/ 1 w 253"/>
              <a:gd name="T33" fmla="*/ 350 h 351"/>
              <a:gd name="T34" fmla="*/ 1 w 253"/>
              <a:gd name="T35" fmla="*/ 351 h 351"/>
              <a:gd name="T36" fmla="*/ 81 w 253"/>
              <a:gd name="T37" fmla="*/ 273 h 351"/>
              <a:gd name="T38" fmla="*/ 107 w 253"/>
              <a:gd name="T39" fmla="*/ 221 h 351"/>
              <a:gd name="T40" fmla="*/ 110 w 253"/>
              <a:gd name="T41" fmla="*/ 214 h 351"/>
              <a:gd name="T42" fmla="*/ 204 w 253"/>
              <a:gd name="T43" fmla="*/ 221 h 351"/>
              <a:gd name="T44" fmla="*/ 236 w 253"/>
              <a:gd name="T45" fmla="*/ 15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3" h="351">
                <a:moveTo>
                  <a:pt x="236" y="151"/>
                </a:moveTo>
                <a:cubicBezTo>
                  <a:pt x="222" y="129"/>
                  <a:pt x="184" y="150"/>
                  <a:pt x="169" y="159"/>
                </a:cubicBezTo>
                <a:cubicBezTo>
                  <a:pt x="154" y="167"/>
                  <a:pt x="140" y="177"/>
                  <a:pt x="128" y="189"/>
                </a:cubicBezTo>
                <a:cubicBezTo>
                  <a:pt x="124" y="193"/>
                  <a:pt x="119" y="197"/>
                  <a:pt x="116" y="202"/>
                </a:cubicBezTo>
                <a:cubicBezTo>
                  <a:pt x="121" y="190"/>
                  <a:pt x="125" y="178"/>
                  <a:pt x="128" y="165"/>
                </a:cubicBezTo>
                <a:cubicBezTo>
                  <a:pt x="128" y="165"/>
                  <a:pt x="128" y="165"/>
                  <a:pt x="128" y="165"/>
                </a:cubicBezTo>
                <a:cubicBezTo>
                  <a:pt x="128" y="165"/>
                  <a:pt x="129" y="165"/>
                  <a:pt x="129" y="165"/>
                </a:cubicBezTo>
                <a:cubicBezTo>
                  <a:pt x="129" y="165"/>
                  <a:pt x="130" y="165"/>
                  <a:pt x="130" y="165"/>
                </a:cubicBezTo>
                <a:cubicBezTo>
                  <a:pt x="168" y="139"/>
                  <a:pt x="203" y="108"/>
                  <a:pt x="213" y="62"/>
                </a:cubicBezTo>
                <a:cubicBezTo>
                  <a:pt x="216" y="47"/>
                  <a:pt x="216" y="30"/>
                  <a:pt x="208" y="16"/>
                </a:cubicBezTo>
                <a:cubicBezTo>
                  <a:pt x="199" y="2"/>
                  <a:pt x="182" y="0"/>
                  <a:pt x="167" y="3"/>
                </a:cubicBezTo>
                <a:cubicBezTo>
                  <a:pt x="133" y="8"/>
                  <a:pt x="117" y="42"/>
                  <a:pt x="112" y="72"/>
                </a:cubicBezTo>
                <a:cubicBezTo>
                  <a:pt x="107" y="101"/>
                  <a:pt x="108" y="139"/>
                  <a:pt x="127" y="164"/>
                </a:cubicBezTo>
                <a:cubicBezTo>
                  <a:pt x="126" y="164"/>
                  <a:pt x="126" y="164"/>
                  <a:pt x="126" y="164"/>
                </a:cubicBezTo>
                <a:cubicBezTo>
                  <a:pt x="118" y="180"/>
                  <a:pt x="112" y="197"/>
                  <a:pt x="105" y="213"/>
                </a:cubicBezTo>
                <a:cubicBezTo>
                  <a:pt x="98" y="231"/>
                  <a:pt x="90" y="249"/>
                  <a:pt x="80" y="266"/>
                </a:cubicBezTo>
                <a:cubicBezTo>
                  <a:pt x="61" y="301"/>
                  <a:pt x="34" y="328"/>
                  <a:pt x="1" y="350"/>
                </a:cubicBezTo>
                <a:cubicBezTo>
                  <a:pt x="0" y="350"/>
                  <a:pt x="1" y="351"/>
                  <a:pt x="1" y="351"/>
                </a:cubicBezTo>
                <a:cubicBezTo>
                  <a:pt x="36" y="335"/>
                  <a:pt x="62" y="305"/>
                  <a:pt x="81" y="273"/>
                </a:cubicBezTo>
                <a:cubicBezTo>
                  <a:pt x="91" y="257"/>
                  <a:pt x="100" y="239"/>
                  <a:pt x="107" y="221"/>
                </a:cubicBezTo>
                <a:cubicBezTo>
                  <a:pt x="108" y="219"/>
                  <a:pt x="109" y="216"/>
                  <a:pt x="110" y="214"/>
                </a:cubicBezTo>
                <a:cubicBezTo>
                  <a:pt x="136" y="233"/>
                  <a:pt x="176" y="233"/>
                  <a:pt x="204" y="221"/>
                </a:cubicBezTo>
                <a:cubicBezTo>
                  <a:pt x="229" y="211"/>
                  <a:pt x="253" y="178"/>
                  <a:pt x="236" y="15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4" name="Freeform 31"/>
          <p:cNvSpPr/>
          <p:nvPr/>
        </p:nvSpPr>
        <p:spPr bwMode="auto">
          <a:xfrm>
            <a:off x="2644775" y="1041032"/>
            <a:ext cx="0" cy="3175"/>
          </a:xfrm>
          <a:custGeom>
            <a:avLst/>
            <a:gdLst>
              <a:gd name="T0" fmla="*/ 0 h 2"/>
              <a:gd name="T1" fmla="*/ 2 h 2"/>
              <a:gd name="T2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5" name="Freeform 32"/>
          <p:cNvSpPr/>
          <p:nvPr/>
        </p:nvSpPr>
        <p:spPr bwMode="auto">
          <a:xfrm>
            <a:off x="2792413" y="1063257"/>
            <a:ext cx="406400" cy="466725"/>
          </a:xfrm>
          <a:custGeom>
            <a:avLst/>
            <a:gdLst>
              <a:gd name="T0" fmla="*/ 129 w 148"/>
              <a:gd name="T1" fmla="*/ 39 h 170"/>
              <a:gd name="T2" fmla="*/ 140 w 148"/>
              <a:gd name="T3" fmla="*/ 9 h 170"/>
              <a:gd name="T4" fmla="*/ 116 w 148"/>
              <a:gd name="T5" fmla="*/ 1 h 170"/>
              <a:gd name="T6" fmla="*/ 75 w 148"/>
              <a:gd name="T7" fmla="*/ 20 h 170"/>
              <a:gd name="T8" fmla="*/ 31 w 148"/>
              <a:gd name="T9" fmla="*/ 60 h 170"/>
              <a:gd name="T10" fmla="*/ 31 w 148"/>
              <a:gd name="T11" fmla="*/ 60 h 170"/>
              <a:gd name="T12" fmla="*/ 32 w 148"/>
              <a:gd name="T13" fmla="*/ 60 h 170"/>
              <a:gd name="T14" fmla="*/ 38 w 148"/>
              <a:gd name="T15" fmla="*/ 164 h 170"/>
              <a:gd name="T16" fmla="*/ 67 w 148"/>
              <a:gd name="T17" fmla="*/ 149 h 170"/>
              <a:gd name="T18" fmla="*/ 76 w 148"/>
              <a:gd name="T19" fmla="*/ 146 h 170"/>
              <a:gd name="T20" fmla="*/ 88 w 148"/>
              <a:gd name="T21" fmla="*/ 142 h 170"/>
              <a:gd name="T22" fmla="*/ 99 w 148"/>
              <a:gd name="T23" fmla="*/ 121 h 170"/>
              <a:gd name="T24" fmla="*/ 99 w 148"/>
              <a:gd name="T25" fmla="*/ 121 h 170"/>
              <a:gd name="T26" fmla="*/ 120 w 148"/>
              <a:gd name="T27" fmla="*/ 88 h 170"/>
              <a:gd name="T28" fmla="*/ 144 w 148"/>
              <a:gd name="T29" fmla="*/ 69 h 170"/>
              <a:gd name="T30" fmla="*/ 129 w 148"/>
              <a:gd name="T31" fmla="*/ 3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8" h="170">
                <a:moveTo>
                  <a:pt x="129" y="39"/>
                </a:moveTo>
                <a:cubicBezTo>
                  <a:pt x="135" y="31"/>
                  <a:pt x="144" y="20"/>
                  <a:pt x="140" y="9"/>
                </a:cubicBezTo>
                <a:cubicBezTo>
                  <a:pt x="137" y="0"/>
                  <a:pt x="124" y="0"/>
                  <a:pt x="116" y="1"/>
                </a:cubicBezTo>
                <a:cubicBezTo>
                  <a:pt x="101" y="3"/>
                  <a:pt x="87" y="11"/>
                  <a:pt x="75" y="20"/>
                </a:cubicBezTo>
                <a:cubicBezTo>
                  <a:pt x="60" y="33"/>
                  <a:pt x="48" y="50"/>
                  <a:pt x="31" y="60"/>
                </a:cubicBezTo>
                <a:cubicBezTo>
                  <a:pt x="30" y="60"/>
                  <a:pt x="31" y="61"/>
                  <a:pt x="3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14" y="86"/>
                  <a:pt x="0" y="147"/>
                  <a:pt x="38" y="164"/>
                </a:cubicBezTo>
                <a:cubicBezTo>
                  <a:pt x="51" y="170"/>
                  <a:pt x="61" y="161"/>
                  <a:pt x="67" y="149"/>
                </a:cubicBezTo>
                <a:cubicBezTo>
                  <a:pt x="69" y="144"/>
                  <a:pt x="71" y="146"/>
                  <a:pt x="76" y="146"/>
                </a:cubicBezTo>
                <a:cubicBezTo>
                  <a:pt x="80" y="146"/>
                  <a:pt x="84" y="144"/>
                  <a:pt x="88" y="142"/>
                </a:cubicBezTo>
                <a:cubicBezTo>
                  <a:pt x="94" y="138"/>
                  <a:pt x="100" y="129"/>
                  <a:pt x="99" y="121"/>
                </a:cubicBezTo>
                <a:cubicBezTo>
                  <a:pt x="99" y="121"/>
                  <a:pt x="99" y="121"/>
                  <a:pt x="99" y="121"/>
                </a:cubicBezTo>
                <a:cubicBezTo>
                  <a:pt x="112" y="120"/>
                  <a:pt x="127" y="100"/>
                  <a:pt x="120" y="88"/>
                </a:cubicBezTo>
                <a:cubicBezTo>
                  <a:pt x="131" y="88"/>
                  <a:pt x="141" y="80"/>
                  <a:pt x="144" y="69"/>
                </a:cubicBezTo>
                <a:cubicBezTo>
                  <a:pt x="148" y="56"/>
                  <a:pt x="140" y="44"/>
                  <a:pt x="129" y="39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6" name="Freeform 33"/>
          <p:cNvSpPr/>
          <p:nvPr/>
        </p:nvSpPr>
        <p:spPr bwMode="auto">
          <a:xfrm>
            <a:off x="2479675" y="971182"/>
            <a:ext cx="573088" cy="442913"/>
          </a:xfrm>
          <a:custGeom>
            <a:avLst/>
            <a:gdLst>
              <a:gd name="T0" fmla="*/ 186 w 209"/>
              <a:gd name="T1" fmla="*/ 57 h 161"/>
              <a:gd name="T2" fmla="*/ 162 w 209"/>
              <a:gd name="T3" fmla="*/ 69 h 161"/>
              <a:gd name="T4" fmla="*/ 144 w 209"/>
              <a:gd name="T5" fmla="*/ 86 h 161"/>
              <a:gd name="T6" fmla="*/ 82 w 209"/>
              <a:gd name="T7" fmla="*/ 35 h 161"/>
              <a:gd name="T8" fmla="*/ 2 w 209"/>
              <a:gd name="T9" fmla="*/ 0 h 161"/>
              <a:gd name="T10" fmla="*/ 1 w 209"/>
              <a:gd name="T11" fmla="*/ 2 h 161"/>
              <a:gd name="T12" fmla="*/ 29 w 209"/>
              <a:gd name="T13" fmla="*/ 17 h 161"/>
              <a:gd name="T14" fmla="*/ 71 w 209"/>
              <a:gd name="T15" fmla="*/ 34 h 161"/>
              <a:gd name="T16" fmla="*/ 110 w 209"/>
              <a:gd name="T17" fmla="*/ 59 h 161"/>
              <a:gd name="T18" fmla="*/ 142 w 209"/>
              <a:gd name="T19" fmla="*/ 89 h 161"/>
              <a:gd name="T20" fmla="*/ 142 w 209"/>
              <a:gd name="T21" fmla="*/ 89 h 161"/>
              <a:gd name="T22" fmla="*/ 141 w 209"/>
              <a:gd name="T23" fmla="*/ 91 h 161"/>
              <a:gd name="T24" fmla="*/ 140 w 209"/>
              <a:gd name="T25" fmla="*/ 148 h 161"/>
              <a:gd name="T26" fmla="*/ 166 w 209"/>
              <a:gd name="T27" fmla="*/ 131 h 161"/>
              <a:gd name="T28" fmla="*/ 187 w 209"/>
              <a:gd name="T29" fmla="*/ 118 h 161"/>
              <a:gd name="T30" fmla="*/ 187 w 209"/>
              <a:gd name="T31" fmla="*/ 92 h 161"/>
              <a:gd name="T32" fmla="*/ 186 w 209"/>
              <a:gd name="T33" fmla="*/ 57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9" h="161">
                <a:moveTo>
                  <a:pt x="186" y="57"/>
                </a:moveTo>
                <a:cubicBezTo>
                  <a:pt x="177" y="57"/>
                  <a:pt x="168" y="64"/>
                  <a:pt x="162" y="69"/>
                </a:cubicBezTo>
                <a:cubicBezTo>
                  <a:pt x="156" y="74"/>
                  <a:pt x="149" y="80"/>
                  <a:pt x="144" y="86"/>
                </a:cubicBezTo>
                <a:cubicBezTo>
                  <a:pt x="129" y="65"/>
                  <a:pt x="105" y="48"/>
                  <a:pt x="82" y="35"/>
                </a:cubicBezTo>
                <a:cubicBezTo>
                  <a:pt x="57" y="21"/>
                  <a:pt x="28" y="14"/>
                  <a:pt x="2" y="0"/>
                </a:cubicBezTo>
                <a:cubicBezTo>
                  <a:pt x="1" y="0"/>
                  <a:pt x="0" y="1"/>
                  <a:pt x="1" y="2"/>
                </a:cubicBezTo>
                <a:cubicBezTo>
                  <a:pt x="9" y="9"/>
                  <a:pt x="19" y="13"/>
                  <a:pt x="29" y="17"/>
                </a:cubicBezTo>
                <a:cubicBezTo>
                  <a:pt x="43" y="22"/>
                  <a:pt x="58" y="27"/>
                  <a:pt x="71" y="34"/>
                </a:cubicBezTo>
                <a:cubicBezTo>
                  <a:pt x="85" y="41"/>
                  <a:pt x="98" y="49"/>
                  <a:pt x="110" y="59"/>
                </a:cubicBezTo>
                <a:cubicBezTo>
                  <a:pt x="122" y="68"/>
                  <a:pt x="131" y="79"/>
                  <a:pt x="142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1" y="90"/>
                  <a:pt x="141" y="90"/>
                  <a:pt x="141" y="91"/>
                </a:cubicBezTo>
                <a:cubicBezTo>
                  <a:pt x="133" y="109"/>
                  <a:pt x="125" y="132"/>
                  <a:pt x="140" y="148"/>
                </a:cubicBezTo>
                <a:cubicBezTo>
                  <a:pt x="152" y="161"/>
                  <a:pt x="166" y="144"/>
                  <a:pt x="166" y="131"/>
                </a:cubicBezTo>
                <a:cubicBezTo>
                  <a:pt x="175" y="131"/>
                  <a:pt x="182" y="125"/>
                  <a:pt x="187" y="118"/>
                </a:cubicBezTo>
                <a:cubicBezTo>
                  <a:pt x="192" y="111"/>
                  <a:pt x="194" y="99"/>
                  <a:pt x="187" y="92"/>
                </a:cubicBezTo>
                <a:cubicBezTo>
                  <a:pt x="197" y="83"/>
                  <a:pt x="209" y="57"/>
                  <a:pt x="186" y="57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7" name="Freeform 34"/>
          <p:cNvSpPr/>
          <p:nvPr/>
        </p:nvSpPr>
        <p:spPr bwMode="auto">
          <a:xfrm>
            <a:off x="2557463" y="1041032"/>
            <a:ext cx="139700" cy="341313"/>
          </a:xfrm>
          <a:custGeom>
            <a:avLst/>
            <a:gdLst>
              <a:gd name="T0" fmla="*/ 35 w 51"/>
              <a:gd name="T1" fmla="*/ 2 h 124"/>
              <a:gd name="T2" fmla="*/ 34 w 51"/>
              <a:gd name="T3" fmla="*/ 0 h 124"/>
              <a:gd name="T4" fmla="*/ 32 w 51"/>
              <a:gd name="T5" fmla="*/ 2 h 124"/>
              <a:gd name="T6" fmla="*/ 2 w 51"/>
              <a:gd name="T7" fmla="*/ 58 h 124"/>
              <a:gd name="T8" fmla="*/ 13 w 51"/>
              <a:gd name="T9" fmla="*/ 122 h 124"/>
              <a:gd name="T10" fmla="*/ 16 w 51"/>
              <a:gd name="T11" fmla="*/ 121 h 124"/>
              <a:gd name="T12" fmla="*/ 48 w 51"/>
              <a:gd name="T13" fmla="*/ 65 h 124"/>
              <a:gd name="T14" fmla="*/ 35 w 51"/>
              <a:gd name="T15" fmla="*/ 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124">
                <a:moveTo>
                  <a:pt x="35" y="2"/>
                </a:moveTo>
                <a:cubicBezTo>
                  <a:pt x="35" y="1"/>
                  <a:pt x="35" y="0"/>
                  <a:pt x="34" y="0"/>
                </a:cubicBezTo>
                <a:cubicBezTo>
                  <a:pt x="32" y="0"/>
                  <a:pt x="32" y="1"/>
                  <a:pt x="32" y="2"/>
                </a:cubicBezTo>
                <a:cubicBezTo>
                  <a:pt x="13" y="14"/>
                  <a:pt x="5" y="37"/>
                  <a:pt x="2" y="58"/>
                </a:cubicBezTo>
                <a:cubicBezTo>
                  <a:pt x="0" y="79"/>
                  <a:pt x="1" y="105"/>
                  <a:pt x="13" y="122"/>
                </a:cubicBezTo>
                <a:cubicBezTo>
                  <a:pt x="14" y="124"/>
                  <a:pt x="17" y="122"/>
                  <a:pt x="16" y="121"/>
                </a:cubicBezTo>
                <a:cubicBezTo>
                  <a:pt x="34" y="109"/>
                  <a:pt x="44" y="85"/>
                  <a:pt x="48" y="65"/>
                </a:cubicBezTo>
                <a:cubicBezTo>
                  <a:pt x="51" y="46"/>
                  <a:pt x="50" y="17"/>
                  <a:pt x="35" y="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8" name="Freeform 35"/>
          <p:cNvSpPr/>
          <p:nvPr/>
        </p:nvSpPr>
        <p:spPr bwMode="auto">
          <a:xfrm>
            <a:off x="2716213" y="917207"/>
            <a:ext cx="309563" cy="195263"/>
          </a:xfrm>
          <a:custGeom>
            <a:avLst/>
            <a:gdLst>
              <a:gd name="T0" fmla="*/ 110 w 113"/>
              <a:gd name="T1" fmla="*/ 3 h 71"/>
              <a:gd name="T2" fmla="*/ 108 w 113"/>
              <a:gd name="T3" fmla="*/ 1 h 71"/>
              <a:gd name="T4" fmla="*/ 1 w 113"/>
              <a:gd name="T5" fmla="*/ 58 h 71"/>
              <a:gd name="T6" fmla="*/ 1 w 113"/>
              <a:gd name="T7" fmla="*/ 58 h 71"/>
              <a:gd name="T8" fmla="*/ 0 w 113"/>
              <a:gd name="T9" fmla="*/ 59 h 71"/>
              <a:gd name="T10" fmla="*/ 2 w 113"/>
              <a:gd name="T11" fmla="*/ 60 h 71"/>
              <a:gd name="T12" fmla="*/ 2 w 113"/>
              <a:gd name="T13" fmla="*/ 59 h 71"/>
              <a:gd name="T14" fmla="*/ 61 w 113"/>
              <a:gd name="T15" fmla="*/ 52 h 71"/>
              <a:gd name="T16" fmla="*/ 112 w 113"/>
              <a:gd name="T17" fmla="*/ 6 h 71"/>
              <a:gd name="T18" fmla="*/ 110 w 113"/>
              <a:gd name="T19" fmla="*/ 3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71">
                <a:moveTo>
                  <a:pt x="110" y="3"/>
                </a:moveTo>
                <a:cubicBezTo>
                  <a:pt x="110" y="2"/>
                  <a:pt x="109" y="1"/>
                  <a:pt x="108" y="1"/>
                </a:cubicBezTo>
                <a:cubicBezTo>
                  <a:pt x="66" y="0"/>
                  <a:pt x="18" y="16"/>
                  <a:pt x="1" y="58"/>
                </a:cubicBezTo>
                <a:cubicBezTo>
                  <a:pt x="1" y="58"/>
                  <a:pt x="1" y="58"/>
                  <a:pt x="1" y="58"/>
                </a:cubicBezTo>
                <a:cubicBezTo>
                  <a:pt x="1" y="58"/>
                  <a:pt x="1" y="59"/>
                  <a:pt x="0" y="59"/>
                </a:cubicBezTo>
                <a:cubicBezTo>
                  <a:pt x="0" y="60"/>
                  <a:pt x="1" y="60"/>
                  <a:pt x="2" y="60"/>
                </a:cubicBezTo>
                <a:cubicBezTo>
                  <a:pt x="2" y="59"/>
                  <a:pt x="2" y="59"/>
                  <a:pt x="2" y="59"/>
                </a:cubicBezTo>
                <a:cubicBezTo>
                  <a:pt x="19" y="71"/>
                  <a:pt x="45" y="60"/>
                  <a:pt x="61" y="52"/>
                </a:cubicBezTo>
                <a:cubicBezTo>
                  <a:pt x="81" y="42"/>
                  <a:pt x="101" y="26"/>
                  <a:pt x="112" y="6"/>
                </a:cubicBezTo>
                <a:cubicBezTo>
                  <a:pt x="113" y="4"/>
                  <a:pt x="111" y="3"/>
                  <a:pt x="110" y="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9" name="Freeform 36"/>
          <p:cNvSpPr/>
          <p:nvPr/>
        </p:nvSpPr>
        <p:spPr bwMode="auto">
          <a:xfrm>
            <a:off x="3349625" y="113932"/>
            <a:ext cx="239713" cy="363538"/>
          </a:xfrm>
          <a:custGeom>
            <a:avLst/>
            <a:gdLst>
              <a:gd name="T0" fmla="*/ 83 w 88"/>
              <a:gd name="T1" fmla="*/ 29 h 132"/>
              <a:gd name="T2" fmla="*/ 68 w 88"/>
              <a:gd name="T3" fmla="*/ 29 h 132"/>
              <a:gd name="T4" fmla="*/ 70 w 88"/>
              <a:gd name="T5" fmla="*/ 14 h 132"/>
              <a:gd name="T6" fmla="*/ 68 w 88"/>
              <a:gd name="T7" fmla="*/ 12 h 132"/>
              <a:gd name="T8" fmla="*/ 47 w 88"/>
              <a:gd name="T9" fmla="*/ 20 h 132"/>
              <a:gd name="T10" fmla="*/ 28 w 88"/>
              <a:gd name="T11" fmla="*/ 9 h 132"/>
              <a:gd name="T12" fmla="*/ 32 w 88"/>
              <a:gd name="T13" fmla="*/ 46 h 132"/>
              <a:gd name="T14" fmla="*/ 32 w 88"/>
              <a:gd name="T15" fmla="*/ 48 h 132"/>
              <a:gd name="T16" fmla="*/ 15 w 88"/>
              <a:gd name="T17" fmla="*/ 84 h 132"/>
              <a:gd name="T18" fmla="*/ 0 w 88"/>
              <a:gd name="T19" fmla="*/ 131 h 132"/>
              <a:gd name="T20" fmla="*/ 2 w 88"/>
              <a:gd name="T21" fmla="*/ 131 h 132"/>
              <a:gd name="T22" fmla="*/ 17 w 88"/>
              <a:gd name="T23" fmla="*/ 89 h 132"/>
              <a:gd name="T24" fmla="*/ 34 w 88"/>
              <a:gd name="T25" fmla="*/ 51 h 132"/>
              <a:gd name="T26" fmla="*/ 85 w 88"/>
              <a:gd name="T27" fmla="*/ 44 h 132"/>
              <a:gd name="T28" fmla="*/ 83 w 88"/>
              <a:gd name="T29" fmla="*/ 2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" h="132">
                <a:moveTo>
                  <a:pt x="83" y="29"/>
                </a:moveTo>
                <a:cubicBezTo>
                  <a:pt x="78" y="26"/>
                  <a:pt x="73" y="27"/>
                  <a:pt x="68" y="29"/>
                </a:cubicBezTo>
                <a:cubicBezTo>
                  <a:pt x="70" y="24"/>
                  <a:pt x="70" y="20"/>
                  <a:pt x="70" y="14"/>
                </a:cubicBezTo>
                <a:cubicBezTo>
                  <a:pt x="71" y="13"/>
                  <a:pt x="69" y="12"/>
                  <a:pt x="68" y="12"/>
                </a:cubicBezTo>
                <a:cubicBezTo>
                  <a:pt x="59" y="11"/>
                  <a:pt x="52" y="14"/>
                  <a:pt x="47" y="20"/>
                </a:cubicBezTo>
                <a:cubicBezTo>
                  <a:pt x="45" y="11"/>
                  <a:pt x="38" y="0"/>
                  <a:pt x="28" y="9"/>
                </a:cubicBezTo>
                <a:cubicBezTo>
                  <a:pt x="17" y="19"/>
                  <a:pt x="21" y="37"/>
                  <a:pt x="32" y="46"/>
                </a:cubicBezTo>
                <a:cubicBezTo>
                  <a:pt x="31" y="47"/>
                  <a:pt x="31" y="48"/>
                  <a:pt x="32" y="48"/>
                </a:cubicBezTo>
                <a:cubicBezTo>
                  <a:pt x="25" y="60"/>
                  <a:pt x="20" y="72"/>
                  <a:pt x="15" y="84"/>
                </a:cubicBezTo>
                <a:cubicBezTo>
                  <a:pt x="9" y="99"/>
                  <a:pt x="3" y="115"/>
                  <a:pt x="0" y="131"/>
                </a:cubicBezTo>
                <a:cubicBezTo>
                  <a:pt x="0" y="132"/>
                  <a:pt x="2" y="132"/>
                  <a:pt x="2" y="131"/>
                </a:cubicBezTo>
                <a:cubicBezTo>
                  <a:pt x="7" y="117"/>
                  <a:pt x="11" y="103"/>
                  <a:pt x="17" y="89"/>
                </a:cubicBezTo>
                <a:cubicBezTo>
                  <a:pt x="22" y="76"/>
                  <a:pt x="29" y="64"/>
                  <a:pt x="34" y="51"/>
                </a:cubicBezTo>
                <a:cubicBezTo>
                  <a:pt x="48" y="65"/>
                  <a:pt x="74" y="62"/>
                  <a:pt x="85" y="44"/>
                </a:cubicBezTo>
                <a:cubicBezTo>
                  <a:pt x="88" y="40"/>
                  <a:pt x="88" y="32"/>
                  <a:pt x="83" y="29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0" name="Freeform 37"/>
          <p:cNvSpPr/>
          <p:nvPr/>
        </p:nvSpPr>
        <p:spPr bwMode="auto">
          <a:xfrm>
            <a:off x="4021138" y="380632"/>
            <a:ext cx="690563" cy="965200"/>
          </a:xfrm>
          <a:custGeom>
            <a:avLst/>
            <a:gdLst>
              <a:gd name="T0" fmla="*/ 204 w 252"/>
              <a:gd name="T1" fmla="*/ 131 h 351"/>
              <a:gd name="T2" fmla="*/ 110 w 252"/>
              <a:gd name="T3" fmla="*/ 138 h 351"/>
              <a:gd name="T4" fmla="*/ 107 w 252"/>
              <a:gd name="T5" fmla="*/ 131 h 351"/>
              <a:gd name="T6" fmla="*/ 81 w 252"/>
              <a:gd name="T7" fmla="*/ 78 h 351"/>
              <a:gd name="T8" fmla="*/ 1 w 252"/>
              <a:gd name="T9" fmla="*/ 1 h 351"/>
              <a:gd name="T10" fmla="*/ 1 w 252"/>
              <a:gd name="T11" fmla="*/ 2 h 351"/>
              <a:gd name="T12" fmla="*/ 80 w 252"/>
              <a:gd name="T13" fmla="*/ 86 h 351"/>
              <a:gd name="T14" fmla="*/ 105 w 252"/>
              <a:gd name="T15" fmla="*/ 138 h 351"/>
              <a:gd name="T16" fmla="*/ 126 w 252"/>
              <a:gd name="T17" fmla="*/ 187 h 351"/>
              <a:gd name="T18" fmla="*/ 127 w 252"/>
              <a:gd name="T19" fmla="*/ 188 h 351"/>
              <a:gd name="T20" fmla="*/ 112 w 252"/>
              <a:gd name="T21" fmla="*/ 279 h 351"/>
              <a:gd name="T22" fmla="*/ 167 w 252"/>
              <a:gd name="T23" fmla="*/ 349 h 351"/>
              <a:gd name="T24" fmla="*/ 208 w 252"/>
              <a:gd name="T25" fmla="*/ 336 h 351"/>
              <a:gd name="T26" fmla="*/ 213 w 252"/>
              <a:gd name="T27" fmla="*/ 290 h 351"/>
              <a:gd name="T28" fmla="*/ 130 w 252"/>
              <a:gd name="T29" fmla="*/ 187 h 351"/>
              <a:gd name="T30" fmla="*/ 129 w 252"/>
              <a:gd name="T31" fmla="*/ 187 h 351"/>
              <a:gd name="T32" fmla="*/ 128 w 252"/>
              <a:gd name="T33" fmla="*/ 187 h 351"/>
              <a:gd name="T34" fmla="*/ 128 w 252"/>
              <a:gd name="T35" fmla="*/ 186 h 351"/>
              <a:gd name="T36" fmla="*/ 115 w 252"/>
              <a:gd name="T37" fmla="*/ 150 h 351"/>
              <a:gd name="T38" fmla="*/ 128 w 252"/>
              <a:gd name="T39" fmla="*/ 163 h 351"/>
              <a:gd name="T40" fmla="*/ 168 w 252"/>
              <a:gd name="T41" fmla="*/ 193 h 351"/>
              <a:gd name="T42" fmla="*/ 236 w 252"/>
              <a:gd name="T43" fmla="*/ 200 h 351"/>
              <a:gd name="T44" fmla="*/ 204 w 252"/>
              <a:gd name="T45" fmla="*/ 13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2" h="351">
                <a:moveTo>
                  <a:pt x="204" y="131"/>
                </a:moveTo>
                <a:cubicBezTo>
                  <a:pt x="175" y="119"/>
                  <a:pt x="136" y="119"/>
                  <a:pt x="110" y="138"/>
                </a:cubicBezTo>
                <a:cubicBezTo>
                  <a:pt x="109" y="135"/>
                  <a:pt x="108" y="133"/>
                  <a:pt x="107" y="131"/>
                </a:cubicBezTo>
                <a:cubicBezTo>
                  <a:pt x="100" y="113"/>
                  <a:pt x="91" y="95"/>
                  <a:pt x="81" y="78"/>
                </a:cubicBezTo>
                <a:cubicBezTo>
                  <a:pt x="62" y="46"/>
                  <a:pt x="36" y="17"/>
                  <a:pt x="1" y="1"/>
                </a:cubicBezTo>
                <a:cubicBezTo>
                  <a:pt x="0" y="0"/>
                  <a:pt x="0" y="1"/>
                  <a:pt x="1" y="2"/>
                </a:cubicBezTo>
                <a:cubicBezTo>
                  <a:pt x="34" y="24"/>
                  <a:pt x="60" y="51"/>
                  <a:pt x="80" y="86"/>
                </a:cubicBezTo>
                <a:cubicBezTo>
                  <a:pt x="90" y="103"/>
                  <a:pt x="98" y="120"/>
                  <a:pt x="105" y="138"/>
                </a:cubicBezTo>
                <a:cubicBezTo>
                  <a:pt x="112" y="155"/>
                  <a:pt x="118" y="172"/>
                  <a:pt x="126" y="187"/>
                </a:cubicBezTo>
                <a:cubicBezTo>
                  <a:pt x="126" y="188"/>
                  <a:pt x="126" y="188"/>
                  <a:pt x="127" y="188"/>
                </a:cubicBezTo>
                <a:cubicBezTo>
                  <a:pt x="108" y="212"/>
                  <a:pt x="107" y="251"/>
                  <a:pt x="112" y="279"/>
                </a:cubicBezTo>
                <a:cubicBezTo>
                  <a:pt x="117" y="309"/>
                  <a:pt x="133" y="343"/>
                  <a:pt x="167" y="349"/>
                </a:cubicBezTo>
                <a:cubicBezTo>
                  <a:pt x="181" y="351"/>
                  <a:pt x="199" y="350"/>
                  <a:pt x="208" y="336"/>
                </a:cubicBezTo>
                <a:cubicBezTo>
                  <a:pt x="216" y="322"/>
                  <a:pt x="216" y="305"/>
                  <a:pt x="213" y="290"/>
                </a:cubicBezTo>
                <a:cubicBezTo>
                  <a:pt x="203" y="244"/>
                  <a:pt x="168" y="212"/>
                  <a:pt x="130" y="187"/>
                </a:cubicBezTo>
                <a:cubicBezTo>
                  <a:pt x="130" y="187"/>
                  <a:pt x="129" y="187"/>
                  <a:pt x="129" y="187"/>
                </a:cubicBezTo>
                <a:cubicBezTo>
                  <a:pt x="128" y="187"/>
                  <a:pt x="128" y="187"/>
                  <a:pt x="128" y="187"/>
                </a:cubicBezTo>
                <a:cubicBezTo>
                  <a:pt x="128" y="187"/>
                  <a:pt x="128" y="186"/>
                  <a:pt x="128" y="186"/>
                </a:cubicBezTo>
                <a:cubicBezTo>
                  <a:pt x="125" y="174"/>
                  <a:pt x="120" y="162"/>
                  <a:pt x="115" y="150"/>
                </a:cubicBezTo>
                <a:cubicBezTo>
                  <a:pt x="119" y="155"/>
                  <a:pt x="124" y="159"/>
                  <a:pt x="128" y="163"/>
                </a:cubicBezTo>
                <a:cubicBezTo>
                  <a:pt x="140" y="174"/>
                  <a:pt x="154" y="185"/>
                  <a:pt x="168" y="193"/>
                </a:cubicBezTo>
                <a:cubicBezTo>
                  <a:pt x="184" y="202"/>
                  <a:pt x="222" y="223"/>
                  <a:pt x="236" y="200"/>
                </a:cubicBezTo>
                <a:cubicBezTo>
                  <a:pt x="252" y="173"/>
                  <a:pt x="229" y="141"/>
                  <a:pt x="204" y="131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1" name="Freeform 38"/>
          <p:cNvSpPr/>
          <p:nvPr/>
        </p:nvSpPr>
        <p:spPr bwMode="auto">
          <a:xfrm>
            <a:off x="4773613" y="894982"/>
            <a:ext cx="349250" cy="338138"/>
          </a:xfrm>
          <a:custGeom>
            <a:avLst/>
            <a:gdLst>
              <a:gd name="T0" fmla="*/ 109 w 127"/>
              <a:gd name="T1" fmla="*/ 24 h 123"/>
              <a:gd name="T2" fmla="*/ 57 w 127"/>
              <a:gd name="T3" fmla="*/ 2 h 123"/>
              <a:gd name="T4" fmla="*/ 18 w 127"/>
              <a:gd name="T5" fmla="*/ 18 h 123"/>
              <a:gd name="T6" fmla="*/ 3 w 127"/>
              <a:gd name="T7" fmla="*/ 54 h 123"/>
              <a:gd name="T8" fmla="*/ 11 w 127"/>
              <a:gd name="T9" fmla="*/ 97 h 123"/>
              <a:gd name="T10" fmla="*/ 43 w 127"/>
              <a:gd name="T11" fmla="*/ 121 h 123"/>
              <a:gd name="T12" fmla="*/ 64 w 127"/>
              <a:gd name="T13" fmla="*/ 101 h 123"/>
              <a:gd name="T14" fmla="*/ 95 w 127"/>
              <a:gd name="T15" fmla="*/ 75 h 123"/>
              <a:gd name="T16" fmla="*/ 124 w 127"/>
              <a:gd name="T17" fmla="*/ 69 h 123"/>
              <a:gd name="T18" fmla="*/ 109 w 127"/>
              <a:gd name="T19" fmla="*/ 2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" h="123">
                <a:moveTo>
                  <a:pt x="109" y="24"/>
                </a:moveTo>
                <a:cubicBezTo>
                  <a:pt x="96" y="11"/>
                  <a:pt x="75" y="4"/>
                  <a:pt x="57" y="2"/>
                </a:cubicBezTo>
                <a:cubicBezTo>
                  <a:pt x="44" y="0"/>
                  <a:pt x="23" y="2"/>
                  <a:pt x="18" y="18"/>
                </a:cubicBezTo>
                <a:cubicBezTo>
                  <a:pt x="9" y="25"/>
                  <a:pt x="4" y="46"/>
                  <a:pt x="3" y="54"/>
                </a:cubicBezTo>
                <a:cubicBezTo>
                  <a:pt x="0" y="70"/>
                  <a:pt x="2" y="84"/>
                  <a:pt x="11" y="97"/>
                </a:cubicBezTo>
                <a:cubicBezTo>
                  <a:pt x="19" y="108"/>
                  <a:pt x="30" y="119"/>
                  <a:pt x="43" y="121"/>
                </a:cubicBezTo>
                <a:cubicBezTo>
                  <a:pt x="56" y="123"/>
                  <a:pt x="62" y="112"/>
                  <a:pt x="64" y="101"/>
                </a:cubicBezTo>
                <a:cubicBezTo>
                  <a:pt x="81" y="111"/>
                  <a:pt x="97" y="94"/>
                  <a:pt x="95" y="75"/>
                </a:cubicBezTo>
                <a:cubicBezTo>
                  <a:pt x="105" y="83"/>
                  <a:pt x="121" y="85"/>
                  <a:pt x="124" y="69"/>
                </a:cubicBezTo>
                <a:cubicBezTo>
                  <a:pt x="127" y="54"/>
                  <a:pt x="119" y="35"/>
                  <a:pt x="109" y="24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2" name="Freeform 39"/>
          <p:cNvSpPr/>
          <p:nvPr/>
        </p:nvSpPr>
        <p:spPr bwMode="auto">
          <a:xfrm>
            <a:off x="5297488" y="267919"/>
            <a:ext cx="858838" cy="676275"/>
          </a:xfrm>
          <a:custGeom>
            <a:avLst/>
            <a:gdLst>
              <a:gd name="T0" fmla="*/ 289 w 313"/>
              <a:gd name="T1" fmla="*/ 50 h 246"/>
              <a:gd name="T2" fmla="*/ 289 w 313"/>
              <a:gd name="T3" fmla="*/ 51 h 246"/>
              <a:gd name="T4" fmla="*/ 257 w 313"/>
              <a:gd name="T5" fmla="*/ 61 h 246"/>
              <a:gd name="T6" fmla="*/ 288 w 313"/>
              <a:gd name="T7" fmla="*/ 26 h 246"/>
              <a:gd name="T8" fmla="*/ 274 w 313"/>
              <a:gd name="T9" fmla="*/ 6 h 246"/>
              <a:gd name="T10" fmla="*/ 272 w 313"/>
              <a:gd name="T11" fmla="*/ 17 h 246"/>
              <a:gd name="T12" fmla="*/ 229 w 313"/>
              <a:gd name="T13" fmla="*/ 84 h 246"/>
              <a:gd name="T14" fmla="*/ 237 w 313"/>
              <a:gd name="T15" fmla="*/ 35 h 246"/>
              <a:gd name="T16" fmla="*/ 210 w 313"/>
              <a:gd name="T17" fmla="*/ 40 h 246"/>
              <a:gd name="T18" fmla="*/ 225 w 313"/>
              <a:gd name="T19" fmla="*/ 49 h 246"/>
              <a:gd name="T20" fmla="*/ 227 w 313"/>
              <a:gd name="T21" fmla="*/ 86 h 246"/>
              <a:gd name="T22" fmla="*/ 160 w 313"/>
              <a:gd name="T23" fmla="*/ 145 h 246"/>
              <a:gd name="T24" fmla="*/ 189 w 313"/>
              <a:gd name="T25" fmla="*/ 85 h 246"/>
              <a:gd name="T26" fmla="*/ 167 w 313"/>
              <a:gd name="T27" fmla="*/ 69 h 246"/>
              <a:gd name="T28" fmla="*/ 170 w 313"/>
              <a:gd name="T29" fmla="*/ 86 h 246"/>
              <a:gd name="T30" fmla="*/ 158 w 313"/>
              <a:gd name="T31" fmla="*/ 147 h 246"/>
              <a:gd name="T32" fmla="*/ 87 w 313"/>
              <a:gd name="T33" fmla="*/ 197 h 246"/>
              <a:gd name="T34" fmla="*/ 136 w 313"/>
              <a:gd name="T35" fmla="*/ 137 h 246"/>
              <a:gd name="T36" fmla="*/ 113 w 313"/>
              <a:gd name="T37" fmla="*/ 124 h 246"/>
              <a:gd name="T38" fmla="*/ 114 w 313"/>
              <a:gd name="T39" fmla="*/ 139 h 246"/>
              <a:gd name="T40" fmla="*/ 46 w 313"/>
              <a:gd name="T41" fmla="*/ 222 h 246"/>
              <a:gd name="T42" fmla="*/ 32 w 313"/>
              <a:gd name="T43" fmla="*/ 211 h 246"/>
              <a:gd name="T44" fmla="*/ 50 w 313"/>
              <a:gd name="T45" fmla="*/ 187 h 246"/>
              <a:gd name="T46" fmla="*/ 28 w 313"/>
              <a:gd name="T47" fmla="*/ 171 h 246"/>
              <a:gd name="T48" fmla="*/ 35 w 313"/>
              <a:gd name="T49" fmla="*/ 189 h 246"/>
              <a:gd name="T50" fmla="*/ 0 w 313"/>
              <a:gd name="T51" fmla="*/ 245 h 246"/>
              <a:gd name="T52" fmla="*/ 41 w 313"/>
              <a:gd name="T53" fmla="*/ 230 h 246"/>
              <a:gd name="T54" fmla="*/ 102 w 313"/>
              <a:gd name="T55" fmla="*/ 224 h 246"/>
              <a:gd name="T56" fmla="*/ 121 w 313"/>
              <a:gd name="T57" fmla="*/ 235 h 246"/>
              <a:gd name="T58" fmla="*/ 107 w 313"/>
              <a:gd name="T59" fmla="*/ 210 h 246"/>
              <a:gd name="T60" fmla="*/ 103 w 313"/>
              <a:gd name="T61" fmla="*/ 219 h 246"/>
              <a:gd name="T62" fmla="*/ 54 w 313"/>
              <a:gd name="T63" fmla="*/ 223 h 246"/>
              <a:gd name="T64" fmla="*/ 131 w 313"/>
              <a:gd name="T65" fmla="*/ 173 h 246"/>
              <a:gd name="T66" fmla="*/ 182 w 313"/>
              <a:gd name="T67" fmla="*/ 195 h 246"/>
              <a:gd name="T68" fmla="*/ 199 w 313"/>
              <a:gd name="T69" fmla="*/ 201 h 246"/>
              <a:gd name="T70" fmla="*/ 188 w 313"/>
              <a:gd name="T71" fmla="*/ 177 h 246"/>
              <a:gd name="T72" fmla="*/ 133 w 313"/>
              <a:gd name="T73" fmla="*/ 172 h 246"/>
              <a:gd name="T74" fmla="*/ 199 w 313"/>
              <a:gd name="T75" fmla="*/ 120 h 246"/>
              <a:gd name="T76" fmla="*/ 238 w 313"/>
              <a:gd name="T77" fmla="*/ 135 h 246"/>
              <a:gd name="T78" fmla="*/ 257 w 313"/>
              <a:gd name="T79" fmla="*/ 121 h 246"/>
              <a:gd name="T80" fmla="*/ 245 w 313"/>
              <a:gd name="T81" fmla="*/ 117 h 246"/>
              <a:gd name="T82" fmla="*/ 241 w 313"/>
              <a:gd name="T83" fmla="*/ 119 h 246"/>
              <a:gd name="T84" fmla="*/ 238 w 313"/>
              <a:gd name="T85" fmla="*/ 122 h 246"/>
              <a:gd name="T86" fmla="*/ 255 w 313"/>
              <a:gd name="T87" fmla="*/ 63 h 246"/>
              <a:gd name="T88" fmla="*/ 291 w 313"/>
              <a:gd name="T89" fmla="*/ 56 h 246"/>
              <a:gd name="T90" fmla="*/ 313 w 313"/>
              <a:gd name="T91" fmla="*/ 4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13" h="246">
                <a:moveTo>
                  <a:pt x="299" y="37"/>
                </a:moveTo>
                <a:cubicBezTo>
                  <a:pt x="294" y="39"/>
                  <a:pt x="290" y="45"/>
                  <a:pt x="289" y="50"/>
                </a:cubicBezTo>
                <a:cubicBezTo>
                  <a:pt x="289" y="50"/>
                  <a:pt x="288" y="51"/>
                  <a:pt x="288" y="51"/>
                </a:cubicBezTo>
                <a:cubicBezTo>
                  <a:pt x="288" y="51"/>
                  <a:pt x="289" y="51"/>
                  <a:pt x="289" y="51"/>
                </a:cubicBezTo>
                <a:cubicBezTo>
                  <a:pt x="288" y="52"/>
                  <a:pt x="288" y="53"/>
                  <a:pt x="288" y="54"/>
                </a:cubicBezTo>
                <a:cubicBezTo>
                  <a:pt x="278" y="55"/>
                  <a:pt x="267" y="58"/>
                  <a:pt x="257" y="61"/>
                </a:cubicBezTo>
                <a:cubicBezTo>
                  <a:pt x="265" y="50"/>
                  <a:pt x="273" y="39"/>
                  <a:pt x="279" y="27"/>
                </a:cubicBezTo>
                <a:cubicBezTo>
                  <a:pt x="282" y="28"/>
                  <a:pt x="285" y="28"/>
                  <a:pt x="288" y="26"/>
                </a:cubicBezTo>
                <a:cubicBezTo>
                  <a:pt x="293" y="23"/>
                  <a:pt x="296" y="16"/>
                  <a:pt x="293" y="10"/>
                </a:cubicBezTo>
                <a:cubicBezTo>
                  <a:pt x="290" y="3"/>
                  <a:pt x="279" y="0"/>
                  <a:pt x="274" y="6"/>
                </a:cubicBezTo>
                <a:cubicBezTo>
                  <a:pt x="272" y="9"/>
                  <a:pt x="272" y="12"/>
                  <a:pt x="273" y="16"/>
                </a:cubicBezTo>
                <a:cubicBezTo>
                  <a:pt x="272" y="16"/>
                  <a:pt x="272" y="16"/>
                  <a:pt x="272" y="17"/>
                </a:cubicBezTo>
                <a:cubicBezTo>
                  <a:pt x="273" y="20"/>
                  <a:pt x="274" y="23"/>
                  <a:pt x="277" y="25"/>
                </a:cubicBezTo>
                <a:cubicBezTo>
                  <a:pt x="262" y="46"/>
                  <a:pt x="246" y="66"/>
                  <a:pt x="229" y="84"/>
                </a:cubicBezTo>
                <a:cubicBezTo>
                  <a:pt x="229" y="72"/>
                  <a:pt x="229" y="60"/>
                  <a:pt x="228" y="48"/>
                </a:cubicBezTo>
                <a:cubicBezTo>
                  <a:pt x="234" y="46"/>
                  <a:pt x="238" y="41"/>
                  <a:pt x="237" y="35"/>
                </a:cubicBezTo>
                <a:cubicBezTo>
                  <a:pt x="237" y="28"/>
                  <a:pt x="231" y="24"/>
                  <a:pt x="224" y="24"/>
                </a:cubicBezTo>
                <a:cubicBezTo>
                  <a:pt x="217" y="25"/>
                  <a:pt x="207" y="32"/>
                  <a:pt x="210" y="40"/>
                </a:cubicBezTo>
                <a:cubicBezTo>
                  <a:pt x="212" y="45"/>
                  <a:pt x="218" y="48"/>
                  <a:pt x="223" y="48"/>
                </a:cubicBezTo>
                <a:cubicBezTo>
                  <a:pt x="223" y="48"/>
                  <a:pt x="224" y="49"/>
                  <a:pt x="225" y="49"/>
                </a:cubicBezTo>
                <a:cubicBezTo>
                  <a:pt x="225" y="49"/>
                  <a:pt x="225" y="49"/>
                  <a:pt x="225" y="49"/>
                </a:cubicBezTo>
                <a:cubicBezTo>
                  <a:pt x="226" y="61"/>
                  <a:pt x="226" y="73"/>
                  <a:pt x="227" y="86"/>
                </a:cubicBezTo>
                <a:cubicBezTo>
                  <a:pt x="207" y="107"/>
                  <a:pt x="185" y="126"/>
                  <a:pt x="161" y="145"/>
                </a:cubicBezTo>
                <a:cubicBezTo>
                  <a:pt x="161" y="145"/>
                  <a:pt x="161" y="145"/>
                  <a:pt x="160" y="145"/>
                </a:cubicBezTo>
                <a:cubicBezTo>
                  <a:pt x="164" y="126"/>
                  <a:pt x="170" y="109"/>
                  <a:pt x="176" y="90"/>
                </a:cubicBezTo>
                <a:cubicBezTo>
                  <a:pt x="181" y="92"/>
                  <a:pt x="186" y="90"/>
                  <a:pt x="189" y="85"/>
                </a:cubicBezTo>
                <a:cubicBezTo>
                  <a:pt x="193" y="79"/>
                  <a:pt x="192" y="69"/>
                  <a:pt x="187" y="64"/>
                </a:cubicBezTo>
                <a:cubicBezTo>
                  <a:pt x="181" y="58"/>
                  <a:pt x="170" y="62"/>
                  <a:pt x="167" y="69"/>
                </a:cubicBezTo>
                <a:cubicBezTo>
                  <a:pt x="165" y="74"/>
                  <a:pt x="166" y="80"/>
                  <a:pt x="170" y="85"/>
                </a:cubicBezTo>
                <a:cubicBezTo>
                  <a:pt x="170" y="85"/>
                  <a:pt x="170" y="85"/>
                  <a:pt x="170" y="86"/>
                </a:cubicBezTo>
                <a:cubicBezTo>
                  <a:pt x="171" y="87"/>
                  <a:pt x="173" y="89"/>
                  <a:pt x="174" y="89"/>
                </a:cubicBezTo>
                <a:cubicBezTo>
                  <a:pt x="168" y="108"/>
                  <a:pt x="160" y="127"/>
                  <a:pt x="158" y="147"/>
                </a:cubicBezTo>
                <a:cubicBezTo>
                  <a:pt x="136" y="164"/>
                  <a:pt x="113" y="180"/>
                  <a:pt x="90" y="195"/>
                </a:cubicBezTo>
                <a:cubicBezTo>
                  <a:pt x="89" y="196"/>
                  <a:pt x="88" y="196"/>
                  <a:pt x="87" y="197"/>
                </a:cubicBezTo>
                <a:cubicBezTo>
                  <a:pt x="95" y="177"/>
                  <a:pt x="105" y="159"/>
                  <a:pt x="116" y="142"/>
                </a:cubicBezTo>
                <a:cubicBezTo>
                  <a:pt x="123" y="146"/>
                  <a:pt x="133" y="143"/>
                  <a:pt x="136" y="137"/>
                </a:cubicBezTo>
                <a:cubicBezTo>
                  <a:pt x="139" y="131"/>
                  <a:pt x="138" y="122"/>
                  <a:pt x="133" y="118"/>
                </a:cubicBezTo>
                <a:cubicBezTo>
                  <a:pt x="126" y="111"/>
                  <a:pt x="117" y="118"/>
                  <a:pt x="113" y="124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111" y="130"/>
                  <a:pt x="111" y="135"/>
                  <a:pt x="114" y="139"/>
                </a:cubicBezTo>
                <a:cubicBezTo>
                  <a:pt x="101" y="157"/>
                  <a:pt x="90" y="177"/>
                  <a:pt x="85" y="198"/>
                </a:cubicBezTo>
                <a:cubicBezTo>
                  <a:pt x="72" y="206"/>
                  <a:pt x="59" y="214"/>
                  <a:pt x="46" y="222"/>
                </a:cubicBezTo>
                <a:cubicBezTo>
                  <a:pt x="40" y="225"/>
                  <a:pt x="33" y="228"/>
                  <a:pt x="27" y="231"/>
                </a:cubicBezTo>
                <a:cubicBezTo>
                  <a:pt x="29" y="225"/>
                  <a:pt x="30" y="218"/>
                  <a:pt x="32" y="211"/>
                </a:cubicBezTo>
                <a:cubicBezTo>
                  <a:pt x="34" y="204"/>
                  <a:pt x="36" y="197"/>
                  <a:pt x="38" y="191"/>
                </a:cubicBezTo>
                <a:cubicBezTo>
                  <a:pt x="42" y="192"/>
                  <a:pt x="47" y="191"/>
                  <a:pt x="50" y="187"/>
                </a:cubicBezTo>
                <a:cubicBezTo>
                  <a:pt x="55" y="181"/>
                  <a:pt x="55" y="171"/>
                  <a:pt x="49" y="166"/>
                </a:cubicBezTo>
                <a:cubicBezTo>
                  <a:pt x="41" y="160"/>
                  <a:pt x="31" y="163"/>
                  <a:pt x="28" y="171"/>
                </a:cubicBezTo>
                <a:cubicBezTo>
                  <a:pt x="26" y="176"/>
                  <a:pt x="28" y="184"/>
                  <a:pt x="32" y="186"/>
                </a:cubicBezTo>
                <a:cubicBezTo>
                  <a:pt x="33" y="188"/>
                  <a:pt x="34" y="189"/>
                  <a:pt x="35" y="189"/>
                </a:cubicBezTo>
                <a:cubicBezTo>
                  <a:pt x="28" y="202"/>
                  <a:pt x="26" y="219"/>
                  <a:pt x="23" y="233"/>
                </a:cubicBezTo>
                <a:cubicBezTo>
                  <a:pt x="15" y="236"/>
                  <a:pt x="7" y="240"/>
                  <a:pt x="0" y="245"/>
                </a:cubicBezTo>
                <a:cubicBezTo>
                  <a:pt x="0" y="245"/>
                  <a:pt x="0" y="246"/>
                  <a:pt x="0" y="246"/>
                </a:cubicBezTo>
                <a:cubicBezTo>
                  <a:pt x="14" y="245"/>
                  <a:pt x="29" y="236"/>
                  <a:pt x="41" y="230"/>
                </a:cubicBezTo>
                <a:cubicBezTo>
                  <a:pt x="45" y="228"/>
                  <a:pt x="48" y="226"/>
                  <a:pt x="51" y="224"/>
                </a:cubicBezTo>
                <a:cubicBezTo>
                  <a:pt x="67" y="226"/>
                  <a:pt x="86" y="227"/>
                  <a:pt x="102" y="224"/>
                </a:cubicBezTo>
                <a:cubicBezTo>
                  <a:pt x="102" y="225"/>
                  <a:pt x="102" y="226"/>
                  <a:pt x="102" y="227"/>
                </a:cubicBezTo>
                <a:cubicBezTo>
                  <a:pt x="104" y="236"/>
                  <a:pt x="114" y="237"/>
                  <a:pt x="121" y="235"/>
                </a:cubicBezTo>
                <a:cubicBezTo>
                  <a:pt x="128" y="232"/>
                  <a:pt x="131" y="225"/>
                  <a:pt x="128" y="218"/>
                </a:cubicBezTo>
                <a:cubicBezTo>
                  <a:pt x="125" y="211"/>
                  <a:pt x="114" y="206"/>
                  <a:pt x="107" y="210"/>
                </a:cubicBezTo>
                <a:cubicBezTo>
                  <a:pt x="107" y="210"/>
                  <a:pt x="106" y="211"/>
                  <a:pt x="107" y="212"/>
                </a:cubicBezTo>
                <a:cubicBezTo>
                  <a:pt x="105" y="214"/>
                  <a:pt x="103" y="216"/>
                  <a:pt x="103" y="219"/>
                </a:cubicBezTo>
                <a:cubicBezTo>
                  <a:pt x="95" y="220"/>
                  <a:pt x="87" y="222"/>
                  <a:pt x="79" y="222"/>
                </a:cubicBezTo>
                <a:cubicBezTo>
                  <a:pt x="71" y="223"/>
                  <a:pt x="62" y="223"/>
                  <a:pt x="54" y="223"/>
                </a:cubicBezTo>
                <a:cubicBezTo>
                  <a:pt x="66" y="216"/>
                  <a:pt x="77" y="209"/>
                  <a:pt x="89" y="201"/>
                </a:cubicBezTo>
                <a:cubicBezTo>
                  <a:pt x="103" y="192"/>
                  <a:pt x="117" y="183"/>
                  <a:pt x="131" y="173"/>
                </a:cubicBezTo>
                <a:cubicBezTo>
                  <a:pt x="146" y="180"/>
                  <a:pt x="163" y="186"/>
                  <a:pt x="180" y="188"/>
                </a:cubicBezTo>
                <a:cubicBezTo>
                  <a:pt x="179" y="190"/>
                  <a:pt x="180" y="193"/>
                  <a:pt x="182" y="195"/>
                </a:cubicBezTo>
                <a:cubicBezTo>
                  <a:pt x="182" y="195"/>
                  <a:pt x="182" y="195"/>
                  <a:pt x="182" y="195"/>
                </a:cubicBezTo>
                <a:cubicBezTo>
                  <a:pt x="185" y="200"/>
                  <a:pt x="192" y="203"/>
                  <a:pt x="199" y="201"/>
                </a:cubicBezTo>
                <a:cubicBezTo>
                  <a:pt x="206" y="198"/>
                  <a:pt x="212" y="188"/>
                  <a:pt x="207" y="181"/>
                </a:cubicBezTo>
                <a:cubicBezTo>
                  <a:pt x="203" y="175"/>
                  <a:pt x="194" y="175"/>
                  <a:pt x="188" y="177"/>
                </a:cubicBezTo>
                <a:cubicBezTo>
                  <a:pt x="184" y="178"/>
                  <a:pt x="182" y="181"/>
                  <a:pt x="180" y="184"/>
                </a:cubicBezTo>
                <a:cubicBezTo>
                  <a:pt x="164" y="182"/>
                  <a:pt x="148" y="178"/>
                  <a:pt x="133" y="172"/>
                </a:cubicBezTo>
                <a:cubicBezTo>
                  <a:pt x="142" y="165"/>
                  <a:pt x="150" y="159"/>
                  <a:pt x="159" y="152"/>
                </a:cubicBezTo>
                <a:cubicBezTo>
                  <a:pt x="172" y="142"/>
                  <a:pt x="186" y="131"/>
                  <a:pt x="199" y="120"/>
                </a:cubicBezTo>
                <a:cubicBezTo>
                  <a:pt x="211" y="125"/>
                  <a:pt x="224" y="126"/>
                  <a:pt x="237" y="126"/>
                </a:cubicBezTo>
                <a:cubicBezTo>
                  <a:pt x="236" y="129"/>
                  <a:pt x="237" y="132"/>
                  <a:pt x="238" y="135"/>
                </a:cubicBezTo>
                <a:cubicBezTo>
                  <a:pt x="242" y="141"/>
                  <a:pt x="253" y="142"/>
                  <a:pt x="258" y="137"/>
                </a:cubicBezTo>
                <a:cubicBezTo>
                  <a:pt x="262" y="132"/>
                  <a:pt x="261" y="125"/>
                  <a:pt x="257" y="121"/>
                </a:cubicBezTo>
                <a:cubicBezTo>
                  <a:pt x="254" y="117"/>
                  <a:pt x="249" y="116"/>
                  <a:pt x="245" y="117"/>
                </a:cubicBezTo>
                <a:cubicBezTo>
                  <a:pt x="245" y="117"/>
                  <a:pt x="245" y="117"/>
                  <a:pt x="245" y="117"/>
                </a:cubicBezTo>
                <a:cubicBezTo>
                  <a:pt x="246" y="117"/>
                  <a:pt x="245" y="116"/>
                  <a:pt x="245" y="117"/>
                </a:cubicBezTo>
                <a:cubicBezTo>
                  <a:pt x="243" y="117"/>
                  <a:pt x="242" y="118"/>
                  <a:pt x="241" y="119"/>
                </a:cubicBezTo>
                <a:cubicBezTo>
                  <a:pt x="240" y="120"/>
                  <a:pt x="239" y="121"/>
                  <a:pt x="238" y="121"/>
                </a:cubicBezTo>
                <a:cubicBezTo>
                  <a:pt x="238" y="122"/>
                  <a:pt x="238" y="122"/>
                  <a:pt x="238" y="122"/>
                </a:cubicBezTo>
                <a:cubicBezTo>
                  <a:pt x="226" y="122"/>
                  <a:pt x="213" y="122"/>
                  <a:pt x="201" y="119"/>
                </a:cubicBezTo>
                <a:cubicBezTo>
                  <a:pt x="220" y="102"/>
                  <a:pt x="239" y="83"/>
                  <a:pt x="255" y="63"/>
                </a:cubicBezTo>
                <a:cubicBezTo>
                  <a:pt x="267" y="62"/>
                  <a:pt x="279" y="60"/>
                  <a:pt x="291" y="57"/>
                </a:cubicBezTo>
                <a:cubicBezTo>
                  <a:pt x="291" y="57"/>
                  <a:pt x="291" y="56"/>
                  <a:pt x="291" y="56"/>
                </a:cubicBezTo>
                <a:cubicBezTo>
                  <a:pt x="293" y="60"/>
                  <a:pt x="298" y="62"/>
                  <a:pt x="302" y="61"/>
                </a:cubicBezTo>
                <a:cubicBezTo>
                  <a:pt x="308" y="61"/>
                  <a:pt x="313" y="56"/>
                  <a:pt x="313" y="49"/>
                </a:cubicBezTo>
                <a:cubicBezTo>
                  <a:pt x="313" y="42"/>
                  <a:pt x="306" y="34"/>
                  <a:pt x="299" y="37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3" name="Freeform 40"/>
          <p:cNvSpPr/>
          <p:nvPr/>
        </p:nvSpPr>
        <p:spPr bwMode="auto">
          <a:xfrm>
            <a:off x="4519613" y="159969"/>
            <a:ext cx="1027113" cy="657225"/>
          </a:xfrm>
          <a:custGeom>
            <a:avLst/>
            <a:gdLst>
              <a:gd name="T0" fmla="*/ 372 w 375"/>
              <a:gd name="T1" fmla="*/ 32 h 239"/>
              <a:gd name="T2" fmla="*/ 331 w 375"/>
              <a:gd name="T3" fmla="*/ 50 h 239"/>
              <a:gd name="T4" fmla="*/ 290 w 375"/>
              <a:gd name="T5" fmla="*/ 64 h 239"/>
              <a:gd name="T6" fmla="*/ 235 w 375"/>
              <a:gd name="T7" fmla="*/ 113 h 239"/>
              <a:gd name="T8" fmla="*/ 211 w 375"/>
              <a:gd name="T9" fmla="*/ 121 h 239"/>
              <a:gd name="T10" fmla="*/ 136 w 375"/>
              <a:gd name="T11" fmla="*/ 138 h 239"/>
              <a:gd name="T12" fmla="*/ 162 w 375"/>
              <a:gd name="T13" fmla="*/ 117 h 239"/>
              <a:gd name="T14" fmla="*/ 171 w 375"/>
              <a:gd name="T15" fmla="*/ 107 h 239"/>
              <a:gd name="T16" fmla="*/ 241 w 375"/>
              <a:gd name="T17" fmla="*/ 5 h 239"/>
              <a:gd name="T18" fmla="*/ 243 w 375"/>
              <a:gd name="T19" fmla="*/ 2 h 239"/>
              <a:gd name="T20" fmla="*/ 241 w 375"/>
              <a:gd name="T21" fmla="*/ 1 h 239"/>
              <a:gd name="T22" fmla="*/ 218 w 375"/>
              <a:gd name="T23" fmla="*/ 26 h 239"/>
              <a:gd name="T24" fmla="*/ 191 w 375"/>
              <a:gd name="T25" fmla="*/ 50 h 239"/>
              <a:gd name="T26" fmla="*/ 167 w 375"/>
              <a:gd name="T27" fmla="*/ 106 h 239"/>
              <a:gd name="T28" fmla="*/ 167 w 375"/>
              <a:gd name="T29" fmla="*/ 106 h 239"/>
              <a:gd name="T30" fmla="*/ 162 w 375"/>
              <a:gd name="T31" fmla="*/ 112 h 239"/>
              <a:gd name="T32" fmla="*/ 131 w 375"/>
              <a:gd name="T33" fmla="*/ 139 h 239"/>
              <a:gd name="T34" fmla="*/ 89 w 375"/>
              <a:gd name="T35" fmla="*/ 146 h 239"/>
              <a:gd name="T36" fmla="*/ 89 w 375"/>
              <a:gd name="T37" fmla="*/ 146 h 239"/>
              <a:gd name="T38" fmla="*/ 89 w 375"/>
              <a:gd name="T39" fmla="*/ 146 h 239"/>
              <a:gd name="T40" fmla="*/ 67 w 375"/>
              <a:gd name="T41" fmla="*/ 149 h 239"/>
              <a:gd name="T42" fmla="*/ 1 w 375"/>
              <a:gd name="T43" fmla="*/ 147 h 239"/>
              <a:gd name="T44" fmla="*/ 1 w 375"/>
              <a:gd name="T45" fmla="*/ 149 h 239"/>
              <a:gd name="T46" fmla="*/ 58 w 375"/>
              <a:gd name="T47" fmla="*/ 154 h 239"/>
              <a:gd name="T48" fmla="*/ 90 w 375"/>
              <a:gd name="T49" fmla="*/ 150 h 239"/>
              <a:gd name="T50" fmla="*/ 144 w 375"/>
              <a:gd name="T51" fmla="*/ 186 h 239"/>
              <a:gd name="T52" fmla="*/ 193 w 375"/>
              <a:gd name="T53" fmla="*/ 202 h 239"/>
              <a:gd name="T54" fmla="*/ 296 w 375"/>
              <a:gd name="T55" fmla="*/ 184 h 239"/>
              <a:gd name="T56" fmla="*/ 296 w 375"/>
              <a:gd name="T57" fmla="*/ 184 h 239"/>
              <a:gd name="T58" fmla="*/ 297 w 375"/>
              <a:gd name="T59" fmla="*/ 183 h 239"/>
              <a:gd name="T60" fmla="*/ 297 w 375"/>
              <a:gd name="T61" fmla="*/ 180 h 239"/>
              <a:gd name="T62" fmla="*/ 192 w 375"/>
              <a:gd name="T63" fmla="*/ 197 h 239"/>
              <a:gd name="T64" fmla="*/ 192 w 375"/>
              <a:gd name="T65" fmla="*/ 198 h 239"/>
              <a:gd name="T66" fmla="*/ 150 w 375"/>
              <a:gd name="T67" fmla="*/ 185 h 239"/>
              <a:gd name="T68" fmla="*/ 92 w 375"/>
              <a:gd name="T69" fmla="*/ 149 h 239"/>
              <a:gd name="T70" fmla="*/ 127 w 375"/>
              <a:gd name="T71" fmla="*/ 144 h 239"/>
              <a:gd name="T72" fmla="*/ 235 w 375"/>
              <a:gd name="T73" fmla="*/ 118 h 239"/>
              <a:gd name="T74" fmla="*/ 235 w 375"/>
              <a:gd name="T75" fmla="*/ 119 h 239"/>
              <a:gd name="T76" fmla="*/ 313 w 375"/>
              <a:gd name="T77" fmla="*/ 123 h 239"/>
              <a:gd name="T78" fmla="*/ 350 w 375"/>
              <a:gd name="T79" fmla="*/ 87 h 239"/>
              <a:gd name="T80" fmla="*/ 372 w 375"/>
              <a:gd name="T81" fmla="*/ 36 h 239"/>
              <a:gd name="T82" fmla="*/ 374 w 375"/>
              <a:gd name="T83" fmla="*/ 35 h 239"/>
              <a:gd name="T84" fmla="*/ 372 w 375"/>
              <a:gd name="T85" fmla="*/ 32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2" y="32"/>
                </a:moveTo>
                <a:cubicBezTo>
                  <a:pt x="359" y="39"/>
                  <a:pt x="345" y="45"/>
                  <a:pt x="331" y="50"/>
                </a:cubicBezTo>
                <a:cubicBezTo>
                  <a:pt x="317" y="54"/>
                  <a:pt x="304" y="58"/>
                  <a:pt x="290" y="64"/>
                </a:cubicBezTo>
                <a:cubicBezTo>
                  <a:pt x="267" y="74"/>
                  <a:pt x="249" y="92"/>
                  <a:pt x="235" y="113"/>
                </a:cubicBezTo>
                <a:cubicBezTo>
                  <a:pt x="227" y="116"/>
                  <a:pt x="219" y="119"/>
                  <a:pt x="211" y="121"/>
                </a:cubicBezTo>
                <a:cubicBezTo>
                  <a:pt x="187" y="128"/>
                  <a:pt x="162" y="134"/>
                  <a:pt x="136" y="138"/>
                </a:cubicBezTo>
                <a:cubicBezTo>
                  <a:pt x="146" y="133"/>
                  <a:pt x="155" y="124"/>
                  <a:pt x="162" y="117"/>
                </a:cubicBezTo>
                <a:cubicBezTo>
                  <a:pt x="165" y="114"/>
                  <a:pt x="168" y="111"/>
                  <a:pt x="171" y="107"/>
                </a:cubicBezTo>
                <a:cubicBezTo>
                  <a:pt x="226" y="117"/>
                  <a:pt x="233" y="44"/>
                  <a:pt x="241" y="5"/>
                </a:cubicBezTo>
                <a:cubicBezTo>
                  <a:pt x="242" y="4"/>
                  <a:pt x="242" y="3"/>
                  <a:pt x="243" y="2"/>
                </a:cubicBezTo>
                <a:cubicBezTo>
                  <a:pt x="243" y="1"/>
                  <a:pt x="242" y="0"/>
                  <a:pt x="241" y="1"/>
                </a:cubicBezTo>
                <a:cubicBezTo>
                  <a:pt x="233" y="9"/>
                  <a:pt x="226" y="18"/>
                  <a:pt x="218" y="26"/>
                </a:cubicBezTo>
                <a:cubicBezTo>
                  <a:pt x="209" y="34"/>
                  <a:pt x="199" y="42"/>
                  <a:pt x="191" y="50"/>
                </a:cubicBezTo>
                <a:cubicBezTo>
                  <a:pt x="176" y="65"/>
                  <a:pt x="163" y="84"/>
                  <a:pt x="167" y="106"/>
                </a:cubicBezTo>
                <a:cubicBezTo>
                  <a:pt x="167" y="106"/>
                  <a:pt x="167" y="106"/>
                  <a:pt x="167" y="106"/>
                </a:cubicBezTo>
                <a:cubicBezTo>
                  <a:pt x="165" y="108"/>
                  <a:pt x="163" y="110"/>
                  <a:pt x="162" y="112"/>
                </a:cubicBezTo>
                <a:cubicBezTo>
                  <a:pt x="153" y="123"/>
                  <a:pt x="142" y="131"/>
                  <a:pt x="131" y="139"/>
                </a:cubicBezTo>
                <a:cubicBezTo>
                  <a:pt x="117" y="141"/>
                  <a:pt x="103" y="144"/>
                  <a:pt x="89" y="146"/>
                </a:cubicBezTo>
                <a:cubicBezTo>
                  <a:pt x="89" y="146"/>
                  <a:pt x="89" y="146"/>
                  <a:pt x="89" y="146"/>
                </a:cubicBezTo>
                <a:cubicBezTo>
                  <a:pt x="89" y="145"/>
                  <a:pt x="88" y="145"/>
                  <a:pt x="89" y="146"/>
                </a:cubicBezTo>
                <a:cubicBezTo>
                  <a:pt x="81" y="147"/>
                  <a:pt x="74" y="148"/>
                  <a:pt x="67" y="149"/>
                </a:cubicBezTo>
                <a:cubicBezTo>
                  <a:pt x="45" y="153"/>
                  <a:pt x="23" y="154"/>
                  <a:pt x="1" y="147"/>
                </a:cubicBezTo>
                <a:cubicBezTo>
                  <a:pt x="0" y="147"/>
                  <a:pt x="0" y="148"/>
                  <a:pt x="1" y="149"/>
                </a:cubicBezTo>
                <a:cubicBezTo>
                  <a:pt x="17" y="159"/>
                  <a:pt x="40" y="156"/>
                  <a:pt x="58" y="154"/>
                </a:cubicBezTo>
                <a:cubicBezTo>
                  <a:pt x="69" y="153"/>
                  <a:pt x="80" y="151"/>
                  <a:pt x="90" y="150"/>
                </a:cubicBezTo>
                <a:cubicBezTo>
                  <a:pt x="101" y="168"/>
                  <a:pt x="126" y="179"/>
                  <a:pt x="144" y="186"/>
                </a:cubicBezTo>
                <a:cubicBezTo>
                  <a:pt x="159" y="193"/>
                  <a:pt x="176" y="199"/>
                  <a:pt x="193" y="202"/>
                </a:cubicBezTo>
                <a:cubicBezTo>
                  <a:pt x="214" y="239"/>
                  <a:pt x="285" y="222"/>
                  <a:pt x="296" y="184"/>
                </a:cubicBezTo>
                <a:cubicBezTo>
                  <a:pt x="296" y="184"/>
                  <a:pt x="296" y="184"/>
                  <a:pt x="296" y="184"/>
                </a:cubicBezTo>
                <a:cubicBezTo>
                  <a:pt x="296" y="184"/>
                  <a:pt x="297" y="184"/>
                  <a:pt x="297" y="183"/>
                </a:cubicBezTo>
                <a:cubicBezTo>
                  <a:pt x="299" y="183"/>
                  <a:pt x="298" y="180"/>
                  <a:pt x="297" y="180"/>
                </a:cubicBezTo>
                <a:cubicBezTo>
                  <a:pt x="262" y="183"/>
                  <a:pt x="218" y="166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78" y="195"/>
                  <a:pt x="164" y="190"/>
                  <a:pt x="150" y="185"/>
                </a:cubicBezTo>
                <a:cubicBezTo>
                  <a:pt x="130" y="177"/>
                  <a:pt x="106" y="167"/>
                  <a:pt x="92" y="149"/>
                </a:cubicBezTo>
                <a:cubicBezTo>
                  <a:pt x="104" y="147"/>
                  <a:pt x="115" y="145"/>
                  <a:pt x="127" y="144"/>
                </a:cubicBezTo>
                <a:cubicBezTo>
                  <a:pt x="162" y="138"/>
                  <a:pt x="200" y="131"/>
                  <a:pt x="235" y="118"/>
                </a:cubicBezTo>
                <a:cubicBezTo>
                  <a:pt x="235" y="118"/>
                  <a:pt x="235" y="118"/>
                  <a:pt x="235" y="119"/>
                </a:cubicBezTo>
                <a:cubicBezTo>
                  <a:pt x="252" y="141"/>
                  <a:pt x="291" y="133"/>
                  <a:pt x="313" y="123"/>
                </a:cubicBezTo>
                <a:cubicBezTo>
                  <a:pt x="328" y="116"/>
                  <a:pt x="340" y="101"/>
                  <a:pt x="350" y="87"/>
                </a:cubicBezTo>
                <a:cubicBezTo>
                  <a:pt x="360" y="73"/>
                  <a:pt x="370" y="54"/>
                  <a:pt x="372" y="36"/>
                </a:cubicBezTo>
                <a:cubicBezTo>
                  <a:pt x="372" y="35"/>
                  <a:pt x="373" y="35"/>
                  <a:pt x="374" y="35"/>
                </a:cubicBezTo>
                <a:cubicBezTo>
                  <a:pt x="375" y="34"/>
                  <a:pt x="374" y="32"/>
                  <a:pt x="372" y="32"/>
                </a:cubicBezTo>
                <a:close/>
              </a:path>
            </a:pathLst>
          </a:custGeom>
          <a:solidFill>
            <a:srgbClr val="31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4" name="Freeform 41"/>
          <p:cNvSpPr/>
          <p:nvPr/>
        </p:nvSpPr>
        <p:spPr bwMode="auto">
          <a:xfrm>
            <a:off x="6183313" y="-24181"/>
            <a:ext cx="695325" cy="396875"/>
          </a:xfrm>
          <a:custGeom>
            <a:avLst/>
            <a:gdLst>
              <a:gd name="T0" fmla="*/ 228 w 254"/>
              <a:gd name="T1" fmla="*/ 93 h 144"/>
              <a:gd name="T2" fmla="*/ 224 w 254"/>
              <a:gd name="T3" fmla="*/ 69 h 144"/>
              <a:gd name="T4" fmla="*/ 197 w 254"/>
              <a:gd name="T5" fmla="*/ 71 h 144"/>
              <a:gd name="T6" fmla="*/ 167 w 254"/>
              <a:gd name="T7" fmla="*/ 37 h 144"/>
              <a:gd name="T8" fmla="*/ 156 w 254"/>
              <a:gd name="T9" fmla="*/ 13 h 144"/>
              <a:gd name="T10" fmla="*/ 128 w 254"/>
              <a:gd name="T11" fmla="*/ 23 h 144"/>
              <a:gd name="T12" fmla="*/ 85 w 254"/>
              <a:gd name="T13" fmla="*/ 16 h 144"/>
              <a:gd name="T14" fmla="*/ 62 w 254"/>
              <a:gd name="T15" fmla="*/ 3 h 144"/>
              <a:gd name="T16" fmla="*/ 45 w 254"/>
              <a:gd name="T17" fmla="*/ 19 h 144"/>
              <a:gd name="T18" fmla="*/ 45 w 254"/>
              <a:gd name="T19" fmla="*/ 19 h 144"/>
              <a:gd name="T20" fmla="*/ 9 w 254"/>
              <a:gd name="T21" fmla="*/ 19 h 144"/>
              <a:gd name="T22" fmla="*/ 7 w 254"/>
              <a:gd name="T23" fmla="*/ 58 h 144"/>
              <a:gd name="T24" fmla="*/ 36 w 254"/>
              <a:gd name="T25" fmla="*/ 103 h 144"/>
              <a:gd name="T26" fmla="*/ 86 w 254"/>
              <a:gd name="T27" fmla="*/ 133 h 144"/>
              <a:gd name="T28" fmla="*/ 88 w 254"/>
              <a:gd name="T29" fmla="*/ 132 h 144"/>
              <a:gd name="T30" fmla="*/ 112 w 254"/>
              <a:gd name="T31" fmla="*/ 138 h 144"/>
              <a:gd name="T32" fmla="*/ 153 w 254"/>
              <a:gd name="T33" fmla="*/ 143 h 144"/>
              <a:gd name="T34" fmla="*/ 218 w 254"/>
              <a:gd name="T35" fmla="*/ 138 h 144"/>
              <a:gd name="T36" fmla="*/ 254 w 254"/>
              <a:gd name="T37" fmla="*/ 105 h 144"/>
              <a:gd name="T38" fmla="*/ 228 w 254"/>
              <a:gd name="T39" fmla="*/ 9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4" h="144">
                <a:moveTo>
                  <a:pt x="228" y="93"/>
                </a:moveTo>
                <a:cubicBezTo>
                  <a:pt x="231" y="84"/>
                  <a:pt x="232" y="75"/>
                  <a:pt x="224" y="69"/>
                </a:cubicBezTo>
                <a:cubicBezTo>
                  <a:pt x="216" y="64"/>
                  <a:pt x="205" y="67"/>
                  <a:pt x="197" y="71"/>
                </a:cubicBezTo>
                <a:cubicBezTo>
                  <a:pt x="201" y="51"/>
                  <a:pt x="187" y="20"/>
                  <a:pt x="167" y="37"/>
                </a:cubicBezTo>
                <a:cubicBezTo>
                  <a:pt x="169" y="27"/>
                  <a:pt x="167" y="16"/>
                  <a:pt x="156" y="13"/>
                </a:cubicBezTo>
                <a:cubicBezTo>
                  <a:pt x="146" y="10"/>
                  <a:pt x="135" y="16"/>
                  <a:pt x="128" y="23"/>
                </a:cubicBezTo>
                <a:cubicBezTo>
                  <a:pt x="124" y="0"/>
                  <a:pt x="98" y="0"/>
                  <a:pt x="85" y="16"/>
                </a:cubicBezTo>
                <a:cubicBezTo>
                  <a:pt x="80" y="9"/>
                  <a:pt x="72" y="2"/>
                  <a:pt x="62" y="3"/>
                </a:cubicBezTo>
                <a:cubicBezTo>
                  <a:pt x="53" y="3"/>
                  <a:pt x="45" y="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3"/>
                  <a:pt x="19" y="8"/>
                  <a:pt x="9" y="19"/>
                </a:cubicBezTo>
                <a:cubicBezTo>
                  <a:pt x="0" y="29"/>
                  <a:pt x="4" y="47"/>
                  <a:pt x="7" y="58"/>
                </a:cubicBezTo>
                <a:cubicBezTo>
                  <a:pt x="12" y="75"/>
                  <a:pt x="24" y="90"/>
                  <a:pt x="36" y="103"/>
                </a:cubicBezTo>
                <a:cubicBezTo>
                  <a:pt x="50" y="115"/>
                  <a:pt x="67" y="130"/>
                  <a:pt x="86" y="133"/>
                </a:cubicBezTo>
                <a:cubicBezTo>
                  <a:pt x="87" y="133"/>
                  <a:pt x="88" y="132"/>
                  <a:pt x="88" y="132"/>
                </a:cubicBezTo>
                <a:cubicBezTo>
                  <a:pt x="94" y="136"/>
                  <a:pt x="105" y="137"/>
                  <a:pt x="112" y="138"/>
                </a:cubicBezTo>
                <a:cubicBezTo>
                  <a:pt x="125" y="141"/>
                  <a:pt x="139" y="142"/>
                  <a:pt x="153" y="143"/>
                </a:cubicBezTo>
                <a:cubicBezTo>
                  <a:pt x="174" y="144"/>
                  <a:pt x="197" y="144"/>
                  <a:pt x="218" y="138"/>
                </a:cubicBezTo>
                <a:cubicBezTo>
                  <a:pt x="233" y="134"/>
                  <a:pt x="254" y="124"/>
                  <a:pt x="254" y="105"/>
                </a:cubicBezTo>
                <a:cubicBezTo>
                  <a:pt x="254" y="92"/>
                  <a:pt x="238" y="89"/>
                  <a:pt x="228" y="93"/>
                </a:cubicBezTo>
                <a:close/>
              </a:path>
            </a:pathLst>
          </a:custGeom>
          <a:solidFill>
            <a:srgbClr val="B3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5" name="Freeform 42"/>
          <p:cNvSpPr/>
          <p:nvPr/>
        </p:nvSpPr>
        <p:spPr bwMode="auto">
          <a:xfrm>
            <a:off x="6248400" y="91707"/>
            <a:ext cx="485775" cy="292100"/>
          </a:xfrm>
          <a:custGeom>
            <a:avLst/>
            <a:gdLst>
              <a:gd name="T0" fmla="*/ 170 w 177"/>
              <a:gd name="T1" fmla="*/ 71 h 106"/>
              <a:gd name="T2" fmla="*/ 150 w 177"/>
              <a:gd name="T3" fmla="*/ 68 h 106"/>
              <a:gd name="T4" fmla="*/ 131 w 177"/>
              <a:gd name="T5" fmla="*/ 52 h 106"/>
              <a:gd name="T6" fmla="*/ 106 w 177"/>
              <a:gd name="T7" fmla="*/ 34 h 106"/>
              <a:gd name="T8" fmla="*/ 68 w 177"/>
              <a:gd name="T9" fmla="*/ 24 h 106"/>
              <a:gd name="T10" fmla="*/ 38 w 177"/>
              <a:gd name="T11" fmla="*/ 17 h 106"/>
              <a:gd name="T12" fmla="*/ 12 w 177"/>
              <a:gd name="T13" fmla="*/ 6 h 106"/>
              <a:gd name="T14" fmla="*/ 3 w 177"/>
              <a:gd name="T15" fmla="*/ 29 h 106"/>
              <a:gd name="T16" fmla="*/ 60 w 177"/>
              <a:gd name="T17" fmla="*/ 94 h 106"/>
              <a:gd name="T18" fmla="*/ 61 w 177"/>
              <a:gd name="T19" fmla="*/ 96 h 106"/>
              <a:gd name="T20" fmla="*/ 161 w 177"/>
              <a:gd name="T21" fmla="*/ 91 h 106"/>
              <a:gd name="T22" fmla="*/ 170 w 177"/>
              <a:gd name="T23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106">
                <a:moveTo>
                  <a:pt x="170" y="71"/>
                </a:moveTo>
                <a:cubicBezTo>
                  <a:pt x="165" y="66"/>
                  <a:pt x="157" y="66"/>
                  <a:pt x="150" y="68"/>
                </a:cubicBezTo>
                <a:cubicBezTo>
                  <a:pt x="155" y="57"/>
                  <a:pt x="142" y="47"/>
                  <a:pt x="131" y="52"/>
                </a:cubicBezTo>
                <a:cubicBezTo>
                  <a:pt x="136" y="39"/>
                  <a:pt x="119" y="25"/>
                  <a:pt x="106" y="34"/>
                </a:cubicBezTo>
                <a:cubicBezTo>
                  <a:pt x="108" y="12"/>
                  <a:pt x="82" y="9"/>
                  <a:pt x="68" y="24"/>
                </a:cubicBezTo>
                <a:cubicBezTo>
                  <a:pt x="61" y="12"/>
                  <a:pt x="45" y="0"/>
                  <a:pt x="38" y="17"/>
                </a:cubicBezTo>
                <a:cubicBezTo>
                  <a:pt x="31" y="10"/>
                  <a:pt x="21" y="3"/>
                  <a:pt x="12" y="6"/>
                </a:cubicBezTo>
                <a:cubicBezTo>
                  <a:pt x="2" y="10"/>
                  <a:pt x="0" y="20"/>
                  <a:pt x="3" y="29"/>
                </a:cubicBezTo>
                <a:cubicBezTo>
                  <a:pt x="9" y="59"/>
                  <a:pt x="35" y="79"/>
                  <a:pt x="60" y="94"/>
                </a:cubicBezTo>
                <a:cubicBezTo>
                  <a:pt x="59" y="95"/>
                  <a:pt x="60" y="96"/>
                  <a:pt x="61" y="96"/>
                </a:cubicBezTo>
                <a:cubicBezTo>
                  <a:pt x="94" y="99"/>
                  <a:pt x="130" y="106"/>
                  <a:pt x="161" y="91"/>
                </a:cubicBezTo>
                <a:cubicBezTo>
                  <a:pt x="167" y="88"/>
                  <a:pt x="177" y="78"/>
                  <a:pt x="170" y="7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6" name="Freeform 43"/>
          <p:cNvSpPr/>
          <p:nvPr/>
        </p:nvSpPr>
        <p:spPr bwMode="auto">
          <a:xfrm>
            <a:off x="4595813" y="-162293"/>
            <a:ext cx="392113" cy="484188"/>
          </a:xfrm>
          <a:custGeom>
            <a:avLst/>
            <a:gdLst>
              <a:gd name="T0" fmla="*/ 43 w 143"/>
              <a:gd name="T1" fmla="*/ 20 h 176"/>
              <a:gd name="T2" fmla="*/ 18 w 143"/>
              <a:gd name="T3" fmla="*/ 1 h 176"/>
              <a:gd name="T4" fmla="*/ 3 w 143"/>
              <a:gd name="T5" fmla="*/ 21 h 176"/>
              <a:gd name="T6" fmla="*/ 8 w 143"/>
              <a:gd name="T7" fmla="*/ 66 h 176"/>
              <a:gd name="T8" fmla="*/ 32 w 143"/>
              <a:gd name="T9" fmla="*/ 120 h 176"/>
              <a:gd name="T10" fmla="*/ 33 w 143"/>
              <a:gd name="T11" fmla="*/ 120 h 176"/>
              <a:gd name="T12" fmla="*/ 33 w 143"/>
              <a:gd name="T13" fmla="*/ 118 h 176"/>
              <a:gd name="T14" fmla="*/ 134 w 143"/>
              <a:gd name="T15" fmla="*/ 145 h 176"/>
              <a:gd name="T16" fmla="*/ 129 w 143"/>
              <a:gd name="T17" fmla="*/ 113 h 176"/>
              <a:gd name="T18" fmla="*/ 129 w 143"/>
              <a:gd name="T19" fmla="*/ 103 h 176"/>
              <a:gd name="T20" fmla="*/ 128 w 143"/>
              <a:gd name="T21" fmla="*/ 91 h 176"/>
              <a:gd name="T22" fmla="*/ 112 w 143"/>
              <a:gd name="T23" fmla="*/ 73 h 176"/>
              <a:gd name="T24" fmla="*/ 112 w 143"/>
              <a:gd name="T25" fmla="*/ 73 h 176"/>
              <a:gd name="T26" fmla="*/ 86 w 143"/>
              <a:gd name="T27" fmla="*/ 44 h 176"/>
              <a:gd name="T28" fmla="*/ 76 w 143"/>
              <a:gd name="T29" fmla="*/ 15 h 176"/>
              <a:gd name="T30" fmla="*/ 43 w 143"/>
              <a:gd name="T31" fmla="*/ 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76">
                <a:moveTo>
                  <a:pt x="43" y="20"/>
                </a:moveTo>
                <a:cubicBezTo>
                  <a:pt x="37" y="12"/>
                  <a:pt x="29" y="0"/>
                  <a:pt x="18" y="1"/>
                </a:cubicBezTo>
                <a:cubicBezTo>
                  <a:pt x="8" y="1"/>
                  <a:pt x="4" y="13"/>
                  <a:pt x="3" y="21"/>
                </a:cubicBezTo>
                <a:cubicBezTo>
                  <a:pt x="0" y="36"/>
                  <a:pt x="3" y="52"/>
                  <a:pt x="8" y="66"/>
                </a:cubicBezTo>
                <a:cubicBezTo>
                  <a:pt x="16" y="84"/>
                  <a:pt x="29" y="100"/>
                  <a:pt x="32" y="120"/>
                </a:cubicBezTo>
                <a:cubicBezTo>
                  <a:pt x="33" y="120"/>
                  <a:pt x="33" y="120"/>
                  <a:pt x="33" y="120"/>
                </a:cubicBezTo>
                <a:cubicBezTo>
                  <a:pt x="33" y="119"/>
                  <a:pt x="33" y="119"/>
                  <a:pt x="33" y="118"/>
                </a:cubicBezTo>
                <a:cubicBezTo>
                  <a:pt x="52" y="144"/>
                  <a:pt x="106" y="176"/>
                  <a:pt x="134" y="145"/>
                </a:cubicBezTo>
                <a:cubicBezTo>
                  <a:pt x="143" y="134"/>
                  <a:pt x="138" y="122"/>
                  <a:pt x="129" y="113"/>
                </a:cubicBezTo>
                <a:cubicBezTo>
                  <a:pt x="125" y="109"/>
                  <a:pt x="127" y="108"/>
                  <a:pt x="129" y="103"/>
                </a:cubicBezTo>
                <a:cubicBezTo>
                  <a:pt x="130" y="99"/>
                  <a:pt x="129" y="95"/>
                  <a:pt x="128" y="91"/>
                </a:cubicBezTo>
                <a:cubicBezTo>
                  <a:pt x="126" y="83"/>
                  <a:pt x="120" y="76"/>
                  <a:pt x="112" y="73"/>
                </a:cubicBezTo>
                <a:cubicBezTo>
                  <a:pt x="112" y="73"/>
                  <a:pt x="112" y="73"/>
                  <a:pt x="112" y="73"/>
                </a:cubicBezTo>
                <a:cubicBezTo>
                  <a:pt x="115" y="60"/>
                  <a:pt x="100" y="41"/>
                  <a:pt x="86" y="44"/>
                </a:cubicBezTo>
                <a:cubicBezTo>
                  <a:pt x="90" y="33"/>
                  <a:pt x="86" y="21"/>
                  <a:pt x="76" y="15"/>
                </a:cubicBezTo>
                <a:cubicBezTo>
                  <a:pt x="64" y="7"/>
                  <a:pt x="51" y="11"/>
                  <a:pt x="43" y="2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7" name="Freeform 44"/>
          <p:cNvSpPr/>
          <p:nvPr/>
        </p:nvSpPr>
        <p:spPr bwMode="auto">
          <a:xfrm>
            <a:off x="4324350" y="-24181"/>
            <a:ext cx="546100" cy="498475"/>
          </a:xfrm>
          <a:custGeom>
            <a:avLst/>
            <a:gdLst>
              <a:gd name="T0" fmla="*/ 111 w 199"/>
              <a:gd name="T1" fmla="*/ 21 h 181"/>
              <a:gd name="T2" fmla="*/ 115 w 199"/>
              <a:gd name="T3" fmla="*/ 48 h 181"/>
              <a:gd name="T4" fmla="*/ 126 w 199"/>
              <a:gd name="T5" fmla="*/ 70 h 181"/>
              <a:gd name="T6" fmla="*/ 59 w 199"/>
              <a:gd name="T7" fmla="*/ 113 h 181"/>
              <a:gd name="T8" fmla="*/ 1 w 199"/>
              <a:gd name="T9" fmla="*/ 180 h 181"/>
              <a:gd name="T10" fmla="*/ 2 w 199"/>
              <a:gd name="T11" fmla="*/ 181 h 181"/>
              <a:gd name="T12" fmla="*/ 25 w 199"/>
              <a:gd name="T13" fmla="*/ 158 h 181"/>
              <a:gd name="T14" fmla="*/ 54 w 199"/>
              <a:gd name="T15" fmla="*/ 123 h 181"/>
              <a:gd name="T16" fmla="*/ 90 w 199"/>
              <a:gd name="T17" fmla="*/ 94 h 181"/>
              <a:gd name="T18" fmla="*/ 128 w 199"/>
              <a:gd name="T19" fmla="*/ 73 h 181"/>
              <a:gd name="T20" fmla="*/ 128 w 199"/>
              <a:gd name="T21" fmla="*/ 73 h 181"/>
              <a:gd name="T22" fmla="*/ 130 w 199"/>
              <a:gd name="T23" fmla="*/ 74 h 181"/>
              <a:gd name="T24" fmla="*/ 184 w 199"/>
              <a:gd name="T25" fmla="*/ 93 h 181"/>
              <a:gd name="T26" fmla="*/ 176 w 199"/>
              <a:gd name="T27" fmla="*/ 63 h 181"/>
              <a:gd name="T28" fmla="*/ 169 w 199"/>
              <a:gd name="T29" fmla="*/ 38 h 181"/>
              <a:gd name="T30" fmla="*/ 145 w 199"/>
              <a:gd name="T31" fmla="*/ 31 h 181"/>
              <a:gd name="T32" fmla="*/ 111 w 199"/>
              <a:gd name="T33" fmla="*/ 2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9" h="181">
                <a:moveTo>
                  <a:pt x="111" y="21"/>
                </a:moveTo>
                <a:cubicBezTo>
                  <a:pt x="109" y="30"/>
                  <a:pt x="112" y="40"/>
                  <a:pt x="115" y="48"/>
                </a:cubicBezTo>
                <a:cubicBezTo>
                  <a:pt x="118" y="55"/>
                  <a:pt x="121" y="63"/>
                  <a:pt x="126" y="70"/>
                </a:cubicBezTo>
                <a:cubicBezTo>
                  <a:pt x="101" y="78"/>
                  <a:pt x="78" y="95"/>
                  <a:pt x="59" y="113"/>
                </a:cubicBezTo>
                <a:cubicBezTo>
                  <a:pt x="37" y="133"/>
                  <a:pt x="22" y="159"/>
                  <a:pt x="1" y="180"/>
                </a:cubicBezTo>
                <a:cubicBezTo>
                  <a:pt x="0" y="180"/>
                  <a:pt x="1" y="181"/>
                  <a:pt x="2" y="181"/>
                </a:cubicBezTo>
                <a:cubicBezTo>
                  <a:pt x="11" y="175"/>
                  <a:pt x="18" y="166"/>
                  <a:pt x="25" y="158"/>
                </a:cubicBezTo>
                <a:cubicBezTo>
                  <a:pt x="34" y="146"/>
                  <a:pt x="44" y="134"/>
                  <a:pt x="54" y="123"/>
                </a:cubicBezTo>
                <a:cubicBezTo>
                  <a:pt x="65" y="112"/>
                  <a:pt x="77" y="102"/>
                  <a:pt x="90" y="94"/>
                </a:cubicBezTo>
                <a:cubicBezTo>
                  <a:pt x="102" y="86"/>
                  <a:pt x="115" y="80"/>
                  <a:pt x="128" y="73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9" y="74"/>
                  <a:pt x="129" y="74"/>
                  <a:pt x="130" y="74"/>
                </a:cubicBezTo>
                <a:cubicBezTo>
                  <a:pt x="144" y="87"/>
                  <a:pt x="164" y="102"/>
                  <a:pt x="184" y="93"/>
                </a:cubicBezTo>
                <a:cubicBezTo>
                  <a:pt x="199" y="85"/>
                  <a:pt x="188" y="67"/>
                  <a:pt x="176" y="63"/>
                </a:cubicBezTo>
                <a:cubicBezTo>
                  <a:pt x="178" y="54"/>
                  <a:pt x="175" y="45"/>
                  <a:pt x="169" y="38"/>
                </a:cubicBezTo>
                <a:cubicBezTo>
                  <a:pt x="164" y="31"/>
                  <a:pt x="153" y="26"/>
                  <a:pt x="145" y="31"/>
                </a:cubicBezTo>
                <a:cubicBezTo>
                  <a:pt x="140" y="18"/>
                  <a:pt x="118" y="0"/>
                  <a:pt x="111" y="2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8" name="Freeform 45"/>
          <p:cNvSpPr/>
          <p:nvPr/>
        </p:nvSpPr>
        <p:spPr bwMode="auto">
          <a:xfrm>
            <a:off x="4402138" y="-59106"/>
            <a:ext cx="141288" cy="339725"/>
          </a:xfrm>
          <a:custGeom>
            <a:avLst/>
            <a:gdLst>
              <a:gd name="T0" fmla="*/ 16 w 52"/>
              <a:gd name="T1" fmla="*/ 2 h 124"/>
              <a:gd name="T2" fmla="*/ 13 w 52"/>
              <a:gd name="T3" fmla="*/ 3 h 124"/>
              <a:gd name="T4" fmla="*/ 35 w 52"/>
              <a:gd name="T5" fmla="*/ 123 h 124"/>
              <a:gd name="T6" fmla="*/ 35 w 52"/>
              <a:gd name="T7" fmla="*/ 123 h 124"/>
              <a:gd name="T8" fmla="*/ 36 w 52"/>
              <a:gd name="T9" fmla="*/ 123 h 124"/>
              <a:gd name="T10" fmla="*/ 36 w 52"/>
              <a:gd name="T11" fmla="*/ 122 h 124"/>
              <a:gd name="T12" fmla="*/ 36 w 52"/>
              <a:gd name="T13" fmla="*/ 122 h 124"/>
              <a:gd name="T14" fmla="*/ 47 w 52"/>
              <a:gd name="T15" fmla="*/ 64 h 124"/>
              <a:gd name="T16" fmla="*/ 19 w 52"/>
              <a:gd name="T17" fmla="*/ 1 h 124"/>
              <a:gd name="T18" fmla="*/ 16 w 52"/>
              <a:gd name="T19" fmla="*/ 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124">
                <a:moveTo>
                  <a:pt x="16" y="2"/>
                </a:moveTo>
                <a:cubicBezTo>
                  <a:pt x="15" y="2"/>
                  <a:pt x="14" y="2"/>
                  <a:pt x="13" y="3"/>
                </a:cubicBezTo>
                <a:cubicBezTo>
                  <a:pt x="0" y="43"/>
                  <a:pt x="0" y="94"/>
                  <a:pt x="35" y="123"/>
                </a:cubicBezTo>
                <a:cubicBezTo>
                  <a:pt x="35" y="123"/>
                  <a:pt x="35" y="123"/>
                  <a:pt x="35" y="123"/>
                </a:cubicBezTo>
                <a:cubicBezTo>
                  <a:pt x="35" y="123"/>
                  <a:pt x="35" y="123"/>
                  <a:pt x="36" y="123"/>
                </a:cubicBezTo>
                <a:cubicBezTo>
                  <a:pt x="36" y="124"/>
                  <a:pt x="37" y="123"/>
                  <a:pt x="36" y="122"/>
                </a:cubicBezTo>
                <a:cubicBezTo>
                  <a:pt x="36" y="122"/>
                  <a:pt x="36" y="122"/>
                  <a:pt x="36" y="122"/>
                </a:cubicBezTo>
                <a:cubicBezTo>
                  <a:pt x="52" y="109"/>
                  <a:pt x="50" y="81"/>
                  <a:pt x="47" y="64"/>
                </a:cubicBezTo>
                <a:cubicBezTo>
                  <a:pt x="44" y="42"/>
                  <a:pt x="35" y="18"/>
                  <a:pt x="19" y="1"/>
                </a:cubicBezTo>
                <a:cubicBezTo>
                  <a:pt x="18" y="0"/>
                  <a:pt x="16" y="1"/>
                  <a:pt x="16" y="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9" name="Freeform 46"/>
          <p:cNvSpPr/>
          <p:nvPr/>
        </p:nvSpPr>
        <p:spPr bwMode="auto">
          <a:xfrm>
            <a:off x="4418013" y="301257"/>
            <a:ext cx="342900" cy="150813"/>
          </a:xfrm>
          <a:custGeom>
            <a:avLst/>
            <a:gdLst>
              <a:gd name="T0" fmla="*/ 123 w 125"/>
              <a:gd name="T1" fmla="*/ 38 h 55"/>
              <a:gd name="T2" fmla="*/ 122 w 125"/>
              <a:gd name="T3" fmla="*/ 36 h 55"/>
              <a:gd name="T4" fmla="*/ 1 w 125"/>
              <a:gd name="T5" fmla="*/ 27 h 55"/>
              <a:gd name="T6" fmla="*/ 1 w 125"/>
              <a:gd name="T7" fmla="*/ 27 h 55"/>
              <a:gd name="T8" fmla="*/ 0 w 125"/>
              <a:gd name="T9" fmla="*/ 27 h 55"/>
              <a:gd name="T10" fmla="*/ 1 w 125"/>
              <a:gd name="T11" fmla="*/ 28 h 55"/>
              <a:gd name="T12" fmla="*/ 2 w 125"/>
              <a:gd name="T13" fmla="*/ 28 h 55"/>
              <a:gd name="T14" fmla="*/ 55 w 125"/>
              <a:gd name="T15" fmla="*/ 53 h 55"/>
              <a:gd name="T16" fmla="*/ 123 w 125"/>
              <a:gd name="T17" fmla="*/ 42 h 55"/>
              <a:gd name="T18" fmla="*/ 123 w 125"/>
              <a:gd name="T19" fmla="*/ 38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" h="55">
                <a:moveTo>
                  <a:pt x="123" y="38"/>
                </a:moveTo>
                <a:cubicBezTo>
                  <a:pt x="123" y="37"/>
                  <a:pt x="123" y="36"/>
                  <a:pt x="122" y="36"/>
                </a:cubicBezTo>
                <a:cubicBezTo>
                  <a:pt x="88" y="12"/>
                  <a:pt x="38" y="0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0" y="27"/>
                </a:cubicBezTo>
                <a:cubicBezTo>
                  <a:pt x="0" y="28"/>
                  <a:pt x="0" y="29"/>
                  <a:pt x="1" y="28"/>
                </a:cubicBezTo>
                <a:cubicBezTo>
                  <a:pt x="1" y="28"/>
                  <a:pt x="1" y="28"/>
                  <a:pt x="2" y="28"/>
                </a:cubicBezTo>
                <a:cubicBezTo>
                  <a:pt x="10" y="47"/>
                  <a:pt x="38" y="52"/>
                  <a:pt x="55" y="53"/>
                </a:cubicBezTo>
                <a:cubicBezTo>
                  <a:pt x="78" y="55"/>
                  <a:pt x="103" y="52"/>
                  <a:pt x="123" y="42"/>
                </a:cubicBezTo>
                <a:cubicBezTo>
                  <a:pt x="125" y="41"/>
                  <a:pt x="124" y="39"/>
                  <a:pt x="123" y="38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0" name="Freeform 47"/>
          <p:cNvSpPr/>
          <p:nvPr/>
        </p:nvSpPr>
        <p:spPr bwMode="auto">
          <a:xfrm>
            <a:off x="3819525" y="-141656"/>
            <a:ext cx="417513" cy="514350"/>
          </a:xfrm>
          <a:custGeom>
            <a:avLst/>
            <a:gdLst>
              <a:gd name="T0" fmla="*/ 70 w 152"/>
              <a:gd name="T1" fmla="*/ 16 h 187"/>
              <a:gd name="T2" fmla="*/ 77 w 152"/>
              <a:gd name="T3" fmla="*/ 30 h 187"/>
              <a:gd name="T4" fmla="*/ 74 w 152"/>
              <a:gd name="T5" fmla="*/ 80 h 187"/>
              <a:gd name="T6" fmla="*/ 74 w 152"/>
              <a:gd name="T7" fmla="*/ 80 h 187"/>
              <a:gd name="T8" fmla="*/ 34 w 152"/>
              <a:gd name="T9" fmla="*/ 126 h 187"/>
              <a:gd name="T10" fmla="*/ 31 w 152"/>
              <a:gd name="T11" fmla="*/ 77 h 187"/>
              <a:gd name="T12" fmla="*/ 40 w 152"/>
              <a:gd name="T13" fmla="*/ 74 h 187"/>
              <a:gd name="T14" fmla="*/ 40 w 152"/>
              <a:gd name="T15" fmla="*/ 52 h 187"/>
              <a:gd name="T16" fmla="*/ 16 w 152"/>
              <a:gd name="T17" fmla="*/ 54 h 187"/>
              <a:gd name="T18" fmla="*/ 18 w 152"/>
              <a:gd name="T19" fmla="*/ 75 h 187"/>
              <a:gd name="T20" fmla="*/ 20 w 152"/>
              <a:gd name="T21" fmla="*/ 75 h 187"/>
              <a:gd name="T22" fmla="*/ 26 w 152"/>
              <a:gd name="T23" fmla="*/ 77 h 187"/>
              <a:gd name="T24" fmla="*/ 31 w 152"/>
              <a:gd name="T25" fmla="*/ 101 h 187"/>
              <a:gd name="T26" fmla="*/ 30 w 152"/>
              <a:gd name="T27" fmla="*/ 133 h 187"/>
              <a:gd name="T28" fmla="*/ 0 w 152"/>
              <a:gd name="T29" fmla="*/ 185 h 187"/>
              <a:gd name="T30" fmla="*/ 2 w 152"/>
              <a:gd name="T31" fmla="*/ 186 h 187"/>
              <a:gd name="T32" fmla="*/ 18 w 152"/>
              <a:gd name="T33" fmla="*/ 161 h 187"/>
              <a:gd name="T34" fmla="*/ 84 w 152"/>
              <a:gd name="T35" fmla="*/ 160 h 187"/>
              <a:gd name="T36" fmla="*/ 91 w 152"/>
              <a:gd name="T37" fmla="*/ 175 h 187"/>
              <a:gd name="T38" fmla="*/ 109 w 152"/>
              <a:gd name="T39" fmla="*/ 168 h 187"/>
              <a:gd name="T40" fmla="*/ 104 w 152"/>
              <a:gd name="T41" fmla="*/ 152 h 187"/>
              <a:gd name="T42" fmla="*/ 86 w 152"/>
              <a:gd name="T43" fmla="*/ 156 h 187"/>
              <a:gd name="T44" fmla="*/ 19 w 152"/>
              <a:gd name="T45" fmla="*/ 158 h 187"/>
              <a:gd name="T46" fmla="*/ 54 w 152"/>
              <a:gd name="T47" fmla="*/ 108 h 187"/>
              <a:gd name="T48" fmla="*/ 114 w 152"/>
              <a:gd name="T49" fmla="*/ 109 h 187"/>
              <a:gd name="T50" fmla="*/ 113 w 152"/>
              <a:gd name="T51" fmla="*/ 110 h 187"/>
              <a:gd name="T52" fmla="*/ 115 w 152"/>
              <a:gd name="T53" fmla="*/ 113 h 187"/>
              <a:gd name="T54" fmla="*/ 123 w 152"/>
              <a:gd name="T55" fmla="*/ 125 h 187"/>
              <a:gd name="T56" fmla="*/ 140 w 152"/>
              <a:gd name="T57" fmla="*/ 115 h 187"/>
              <a:gd name="T58" fmla="*/ 131 w 152"/>
              <a:gd name="T59" fmla="*/ 99 h 187"/>
              <a:gd name="T60" fmla="*/ 117 w 152"/>
              <a:gd name="T61" fmla="*/ 104 h 187"/>
              <a:gd name="T62" fmla="*/ 57 w 152"/>
              <a:gd name="T63" fmla="*/ 104 h 187"/>
              <a:gd name="T64" fmla="*/ 99 w 152"/>
              <a:gd name="T65" fmla="*/ 64 h 187"/>
              <a:gd name="T66" fmla="*/ 126 w 152"/>
              <a:gd name="T67" fmla="*/ 67 h 187"/>
              <a:gd name="T68" fmla="*/ 125 w 152"/>
              <a:gd name="T69" fmla="*/ 68 h 187"/>
              <a:gd name="T70" fmla="*/ 139 w 152"/>
              <a:gd name="T71" fmla="*/ 78 h 187"/>
              <a:gd name="T72" fmla="*/ 151 w 152"/>
              <a:gd name="T73" fmla="*/ 66 h 187"/>
              <a:gd name="T74" fmla="*/ 140 w 152"/>
              <a:gd name="T75" fmla="*/ 57 h 187"/>
              <a:gd name="T76" fmla="*/ 127 w 152"/>
              <a:gd name="T77" fmla="*/ 63 h 187"/>
              <a:gd name="T78" fmla="*/ 102 w 152"/>
              <a:gd name="T79" fmla="*/ 62 h 187"/>
              <a:gd name="T80" fmla="*/ 127 w 152"/>
              <a:gd name="T81" fmla="*/ 42 h 187"/>
              <a:gd name="T82" fmla="*/ 140 w 152"/>
              <a:gd name="T83" fmla="*/ 39 h 187"/>
              <a:gd name="T84" fmla="*/ 138 w 152"/>
              <a:gd name="T85" fmla="*/ 23 h 187"/>
              <a:gd name="T86" fmla="*/ 124 w 152"/>
              <a:gd name="T87" fmla="*/ 23 h 187"/>
              <a:gd name="T88" fmla="*/ 123 w 152"/>
              <a:gd name="T89" fmla="*/ 40 h 187"/>
              <a:gd name="T90" fmla="*/ 78 w 152"/>
              <a:gd name="T91" fmla="*/ 76 h 187"/>
              <a:gd name="T92" fmla="*/ 82 w 152"/>
              <a:gd name="T93" fmla="*/ 31 h 187"/>
              <a:gd name="T94" fmla="*/ 84 w 152"/>
              <a:gd name="T95" fmla="*/ 31 h 187"/>
              <a:gd name="T96" fmla="*/ 85 w 152"/>
              <a:gd name="T97" fmla="*/ 31 h 187"/>
              <a:gd name="T98" fmla="*/ 98 w 152"/>
              <a:gd name="T99" fmla="*/ 18 h 187"/>
              <a:gd name="T100" fmla="*/ 82 w 152"/>
              <a:gd name="T101" fmla="*/ 1 h 187"/>
              <a:gd name="T102" fmla="*/ 70 w 152"/>
              <a:gd name="T103" fmla="*/ 1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87">
                <a:moveTo>
                  <a:pt x="70" y="16"/>
                </a:moveTo>
                <a:cubicBezTo>
                  <a:pt x="69" y="22"/>
                  <a:pt x="72" y="27"/>
                  <a:pt x="77" y="30"/>
                </a:cubicBezTo>
                <a:cubicBezTo>
                  <a:pt x="78" y="47"/>
                  <a:pt x="79" y="63"/>
                  <a:pt x="74" y="80"/>
                </a:cubicBezTo>
                <a:cubicBezTo>
                  <a:pt x="74" y="80"/>
                  <a:pt x="74" y="80"/>
                  <a:pt x="74" y="80"/>
                </a:cubicBezTo>
                <a:cubicBezTo>
                  <a:pt x="59" y="94"/>
                  <a:pt x="46" y="110"/>
                  <a:pt x="34" y="126"/>
                </a:cubicBezTo>
                <a:cubicBezTo>
                  <a:pt x="38" y="111"/>
                  <a:pt x="36" y="92"/>
                  <a:pt x="31" y="77"/>
                </a:cubicBezTo>
                <a:cubicBezTo>
                  <a:pt x="35" y="77"/>
                  <a:pt x="38" y="76"/>
                  <a:pt x="40" y="74"/>
                </a:cubicBezTo>
                <a:cubicBezTo>
                  <a:pt x="49" y="70"/>
                  <a:pt x="48" y="57"/>
                  <a:pt x="40" y="52"/>
                </a:cubicBezTo>
                <a:cubicBezTo>
                  <a:pt x="33" y="47"/>
                  <a:pt x="22" y="49"/>
                  <a:pt x="16" y="54"/>
                </a:cubicBezTo>
                <a:cubicBezTo>
                  <a:pt x="8" y="60"/>
                  <a:pt x="10" y="70"/>
                  <a:pt x="18" y="75"/>
                </a:cubicBezTo>
                <a:cubicBezTo>
                  <a:pt x="19" y="76"/>
                  <a:pt x="20" y="75"/>
                  <a:pt x="20" y="75"/>
                </a:cubicBezTo>
                <a:cubicBezTo>
                  <a:pt x="22" y="76"/>
                  <a:pt x="24" y="77"/>
                  <a:pt x="26" y="77"/>
                </a:cubicBezTo>
                <a:cubicBezTo>
                  <a:pt x="28" y="85"/>
                  <a:pt x="30" y="93"/>
                  <a:pt x="31" y="101"/>
                </a:cubicBezTo>
                <a:cubicBezTo>
                  <a:pt x="33" y="112"/>
                  <a:pt x="32" y="122"/>
                  <a:pt x="30" y="133"/>
                </a:cubicBezTo>
                <a:cubicBezTo>
                  <a:pt x="18" y="149"/>
                  <a:pt x="8" y="167"/>
                  <a:pt x="0" y="185"/>
                </a:cubicBezTo>
                <a:cubicBezTo>
                  <a:pt x="0" y="186"/>
                  <a:pt x="1" y="187"/>
                  <a:pt x="2" y="186"/>
                </a:cubicBezTo>
                <a:cubicBezTo>
                  <a:pt x="7" y="178"/>
                  <a:pt x="12" y="169"/>
                  <a:pt x="18" y="161"/>
                </a:cubicBezTo>
                <a:cubicBezTo>
                  <a:pt x="40" y="153"/>
                  <a:pt x="62" y="158"/>
                  <a:pt x="84" y="160"/>
                </a:cubicBezTo>
                <a:cubicBezTo>
                  <a:pt x="83" y="166"/>
                  <a:pt x="85" y="172"/>
                  <a:pt x="91" y="175"/>
                </a:cubicBezTo>
                <a:cubicBezTo>
                  <a:pt x="97" y="178"/>
                  <a:pt x="107" y="176"/>
                  <a:pt x="109" y="168"/>
                </a:cubicBezTo>
                <a:cubicBezTo>
                  <a:pt x="111" y="162"/>
                  <a:pt x="109" y="156"/>
                  <a:pt x="104" y="152"/>
                </a:cubicBezTo>
                <a:cubicBezTo>
                  <a:pt x="99" y="148"/>
                  <a:pt x="90" y="151"/>
                  <a:pt x="86" y="156"/>
                </a:cubicBezTo>
                <a:cubicBezTo>
                  <a:pt x="65" y="151"/>
                  <a:pt x="39" y="150"/>
                  <a:pt x="19" y="158"/>
                </a:cubicBezTo>
                <a:cubicBezTo>
                  <a:pt x="30" y="141"/>
                  <a:pt x="41" y="124"/>
                  <a:pt x="54" y="108"/>
                </a:cubicBezTo>
                <a:cubicBezTo>
                  <a:pt x="75" y="100"/>
                  <a:pt x="94" y="104"/>
                  <a:pt x="114" y="109"/>
                </a:cubicBezTo>
                <a:cubicBezTo>
                  <a:pt x="114" y="109"/>
                  <a:pt x="114" y="110"/>
                  <a:pt x="113" y="110"/>
                </a:cubicBezTo>
                <a:cubicBezTo>
                  <a:pt x="113" y="111"/>
                  <a:pt x="114" y="112"/>
                  <a:pt x="115" y="113"/>
                </a:cubicBezTo>
                <a:cubicBezTo>
                  <a:pt x="115" y="118"/>
                  <a:pt x="119" y="123"/>
                  <a:pt x="123" y="125"/>
                </a:cubicBezTo>
                <a:cubicBezTo>
                  <a:pt x="130" y="129"/>
                  <a:pt x="138" y="121"/>
                  <a:pt x="140" y="115"/>
                </a:cubicBezTo>
                <a:cubicBezTo>
                  <a:pt x="142" y="108"/>
                  <a:pt x="137" y="101"/>
                  <a:pt x="131" y="99"/>
                </a:cubicBezTo>
                <a:cubicBezTo>
                  <a:pt x="125" y="97"/>
                  <a:pt x="120" y="100"/>
                  <a:pt x="117" y="104"/>
                </a:cubicBezTo>
                <a:cubicBezTo>
                  <a:pt x="97" y="99"/>
                  <a:pt x="75" y="97"/>
                  <a:pt x="57" y="104"/>
                </a:cubicBezTo>
                <a:cubicBezTo>
                  <a:pt x="70" y="89"/>
                  <a:pt x="84" y="76"/>
                  <a:pt x="99" y="64"/>
                </a:cubicBezTo>
                <a:cubicBezTo>
                  <a:pt x="108" y="64"/>
                  <a:pt x="117" y="66"/>
                  <a:pt x="126" y="67"/>
                </a:cubicBezTo>
                <a:cubicBezTo>
                  <a:pt x="126" y="67"/>
                  <a:pt x="125" y="67"/>
                  <a:pt x="125" y="68"/>
                </a:cubicBezTo>
                <a:cubicBezTo>
                  <a:pt x="127" y="74"/>
                  <a:pt x="133" y="79"/>
                  <a:pt x="139" y="78"/>
                </a:cubicBezTo>
                <a:cubicBezTo>
                  <a:pt x="144" y="77"/>
                  <a:pt x="152" y="72"/>
                  <a:pt x="151" y="66"/>
                </a:cubicBezTo>
                <a:cubicBezTo>
                  <a:pt x="150" y="61"/>
                  <a:pt x="144" y="58"/>
                  <a:pt x="140" y="57"/>
                </a:cubicBezTo>
                <a:cubicBezTo>
                  <a:pt x="135" y="57"/>
                  <a:pt x="130" y="59"/>
                  <a:pt x="127" y="63"/>
                </a:cubicBezTo>
                <a:cubicBezTo>
                  <a:pt x="119" y="61"/>
                  <a:pt x="110" y="61"/>
                  <a:pt x="102" y="62"/>
                </a:cubicBezTo>
                <a:cubicBezTo>
                  <a:pt x="110" y="55"/>
                  <a:pt x="119" y="49"/>
                  <a:pt x="127" y="42"/>
                </a:cubicBezTo>
                <a:cubicBezTo>
                  <a:pt x="131" y="44"/>
                  <a:pt x="137" y="43"/>
                  <a:pt x="140" y="39"/>
                </a:cubicBezTo>
                <a:cubicBezTo>
                  <a:pt x="144" y="33"/>
                  <a:pt x="145" y="27"/>
                  <a:pt x="138" y="23"/>
                </a:cubicBezTo>
                <a:cubicBezTo>
                  <a:pt x="134" y="20"/>
                  <a:pt x="128" y="20"/>
                  <a:pt x="124" y="23"/>
                </a:cubicBezTo>
                <a:cubicBezTo>
                  <a:pt x="118" y="27"/>
                  <a:pt x="120" y="35"/>
                  <a:pt x="123" y="40"/>
                </a:cubicBezTo>
                <a:cubicBezTo>
                  <a:pt x="107" y="51"/>
                  <a:pt x="92" y="63"/>
                  <a:pt x="78" y="76"/>
                </a:cubicBezTo>
                <a:cubicBezTo>
                  <a:pt x="84" y="63"/>
                  <a:pt x="85" y="46"/>
                  <a:pt x="82" y="31"/>
                </a:cubicBezTo>
                <a:cubicBezTo>
                  <a:pt x="83" y="31"/>
                  <a:pt x="84" y="31"/>
                  <a:pt x="84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92" y="31"/>
                  <a:pt x="98" y="26"/>
                  <a:pt x="98" y="18"/>
                </a:cubicBezTo>
                <a:cubicBezTo>
                  <a:pt x="98" y="11"/>
                  <a:pt x="91" y="0"/>
                  <a:pt x="82" y="1"/>
                </a:cubicBezTo>
                <a:cubicBezTo>
                  <a:pt x="75" y="2"/>
                  <a:pt x="70" y="9"/>
                  <a:pt x="70" y="16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1" name="Freeform 48"/>
          <p:cNvSpPr/>
          <p:nvPr/>
        </p:nvSpPr>
        <p:spPr bwMode="auto">
          <a:xfrm>
            <a:off x="2909888" y="528269"/>
            <a:ext cx="1028700" cy="658813"/>
          </a:xfrm>
          <a:custGeom>
            <a:avLst/>
            <a:gdLst>
              <a:gd name="T0" fmla="*/ 373 w 375"/>
              <a:gd name="T1" fmla="*/ 204 h 239"/>
              <a:gd name="T2" fmla="*/ 372 w 375"/>
              <a:gd name="T3" fmla="*/ 203 h 239"/>
              <a:gd name="T4" fmla="*/ 349 w 375"/>
              <a:gd name="T5" fmla="*/ 152 h 239"/>
              <a:gd name="T6" fmla="*/ 313 w 375"/>
              <a:gd name="T7" fmla="*/ 116 h 239"/>
              <a:gd name="T8" fmla="*/ 235 w 375"/>
              <a:gd name="T9" fmla="*/ 120 h 239"/>
              <a:gd name="T10" fmla="*/ 235 w 375"/>
              <a:gd name="T11" fmla="*/ 121 h 239"/>
              <a:gd name="T12" fmla="*/ 126 w 375"/>
              <a:gd name="T13" fmla="*/ 95 h 239"/>
              <a:gd name="T14" fmla="*/ 92 w 375"/>
              <a:gd name="T15" fmla="*/ 90 h 239"/>
              <a:gd name="T16" fmla="*/ 150 w 375"/>
              <a:gd name="T17" fmla="*/ 54 h 239"/>
              <a:gd name="T18" fmla="*/ 192 w 375"/>
              <a:gd name="T19" fmla="*/ 41 h 239"/>
              <a:gd name="T20" fmla="*/ 192 w 375"/>
              <a:gd name="T21" fmla="*/ 42 h 239"/>
              <a:gd name="T22" fmla="*/ 296 w 375"/>
              <a:gd name="T23" fmla="*/ 59 h 239"/>
              <a:gd name="T24" fmla="*/ 297 w 375"/>
              <a:gd name="T25" fmla="*/ 56 h 239"/>
              <a:gd name="T26" fmla="*/ 296 w 375"/>
              <a:gd name="T27" fmla="*/ 55 h 239"/>
              <a:gd name="T28" fmla="*/ 296 w 375"/>
              <a:gd name="T29" fmla="*/ 55 h 239"/>
              <a:gd name="T30" fmla="*/ 193 w 375"/>
              <a:gd name="T31" fmla="*/ 37 h 239"/>
              <a:gd name="T32" fmla="*/ 144 w 375"/>
              <a:gd name="T33" fmla="*/ 53 h 239"/>
              <a:gd name="T34" fmla="*/ 90 w 375"/>
              <a:gd name="T35" fmla="*/ 90 h 239"/>
              <a:gd name="T36" fmla="*/ 58 w 375"/>
              <a:gd name="T37" fmla="*/ 85 h 239"/>
              <a:gd name="T38" fmla="*/ 0 w 375"/>
              <a:gd name="T39" fmla="*/ 90 h 239"/>
              <a:gd name="T40" fmla="*/ 1 w 375"/>
              <a:gd name="T41" fmla="*/ 92 h 239"/>
              <a:gd name="T42" fmla="*/ 67 w 375"/>
              <a:gd name="T43" fmla="*/ 90 h 239"/>
              <a:gd name="T44" fmla="*/ 88 w 375"/>
              <a:gd name="T45" fmla="*/ 93 h 239"/>
              <a:gd name="T46" fmla="*/ 89 w 375"/>
              <a:gd name="T47" fmla="*/ 93 h 239"/>
              <a:gd name="T48" fmla="*/ 89 w 375"/>
              <a:gd name="T49" fmla="*/ 93 h 239"/>
              <a:gd name="T50" fmla="*/ 131 w 375"/>
              <a:gd name="T51" fmla="*/ 100 h 239"/>
              <a:gd name="T52" fmla="*/ 161 w 375"/>
              <a:gd name="T53" fmla="*/ 127 h 239"/>
              <a:gd name="T54" fmla="*/ 166 w 375"/>
              <a:gd name="T55" fmla="*/ 133 h 239"/>
              <a:gd name="T56" fmla="*/ 166 w 375"/>
              <a:gd name="T57" fmla="*/ 133 h 239"/>
              <a:gd name="T58" fmla="*/ 190 w 375"/>
              <a:gd name="T59" fmla="*/ 189 h 239"/>
              <a:gd name="T60" fmla="*/ 217 w 375"/>
              <a:gd name="T61" fmla="*/ 213 h 239"/>
              <a:gd name="T62" fmla="*/ 240 w 375"/>
              <a:gd name="T63" fmla="*/ 238 h 239"/>
              <a:gd name="T64" fmla="*/ 242 w 375"/>
              <a:gd name="T65" fmla="*/ 237 h 239"/>
              <a:gd name="T66" fmla="*/ 241 w 375"/>
              <a:gd name="T67" fmla="*/ 234 h 239"/>
              <a:gd name="T68" fmla="*/ 170 w 375"/>
              <a:gd name="T69" fmla="*/ 132 h 239"/>
              <a:gd name="T70" fmla="*/ 162 w 375"/>
              <a:gd name="T71" fmla="*/ 122 h 239"/>
              <a:gd name="T72" fmla="*/ 136 w 375"/>
              <a:gd name="T73" fmla="*/ 101 h 239"/>
              <a:gd name="T74" fmla="*/ 211 w 375"/>
              <a:gd name="T75" fmla="*/ 118 h 239"/>
              <a:gd name="T76" fmla="*/ 235 w 375"/>
              <a:gd name="T77" fmla="*/ 126 h 239"/>
              <a:gd name="T78" fmla="*/ 290 w 375"/>
              <a:gd name="T79" fmla="*/ 175 h 239"/>
              <a:gd name="T80" fmla="*/ 330 w 375"/>
              <a:gd name="T81" fmla="*/ 189 h 239"/>
              <a:gd name="T82" fmla="*/ 372 w 375"/>
              <a:gd name="T83" fmla="*/ 207 h 239"/>
              <a:gd name="T84" fmla="*/ 373 w 375"/>
              <a:gd name="T85" fmla="*/ 204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3" y="204"/>
                </a:moveTo>
                <a:cubicBezTo>
                  <a:pt x="373" y="204"/>
                  <a:pt x="372" y="204"/>
                  <a:pt x="372" y="203"/>
                </a:cubicBezTo>
                <a:cubicBezTo>
                  <a:pt x="369" y="185"/>
                  <a:pt x="359" y="167"/>
                  <a:pt x="349" y="152"/>
                </a:cubicBezTo>
                <a:cubicBezTo>
                  <a:pt x="340" y="138"/>
                  <a:pt x="328" y="124"/>
                  <a:pt x="313" y="116"/>
                </a:cubicBezTo>
                <a:cubicBezTo>
                  <a:pt x="291" y="106"/>
                  <a:pt x="252" y="98"/>
                  <a:pt x="235" y="120"/>
                </a:cubicBezTo>
                <a:cubicBezTo>
                  <a:pt x="235" y="121"/>
                  <a:pt x="235" y="121"/>
                  <a:pt x="235" y="121"/>
                </a:cubicBezTo>
                <a:cubicBezTo>
                  <a:pt x="199" y="109"/>
                  <a:pt x="162" y="101"/>
                  <a:pt x="126" y="95"/>
                </a:cubicBezTo>
                <a:cubicBezTo>
                  <a:pt x="115" y="94"/>
                  <a:pt x="103" y="92"/>
                  <a:pt x="92" y="90"/>
                </a:cubicBezTo>
                <a:cubicBezTo>
                  <a:pt x="106" y="72"/>
                  <a:pt x="129" y="62"/>
                  <a:pt x="150" y="54"/>
                </a:cubicBezTo>
                <a:cubicBezTo>
                  <a:pt x="163" y="49"/>
                  <a:pt x="177" y="44"/>
                  <a:pt x="192" y="41"/>
                </a:cubicBezTo>
                <a:cubicBezTo>
                  <a:pt x="192" y="41"/>
                  <a:pt x="192" y="42"/>
                  <a:pt x="192" y="42"/>
                </a:cubicBezTo>
                <a:cubicBezTo>
                  <a:pt x="217" y="73"/>
                  <a:pt x="262" y="56"/>
                  <a:pt x="296" y="59"/>
                </a:cubicBezTo>
                <a:cubicBezTo>
                  <a:pt x="298" y="59"/>
                  <a:pt x="298" y="56"/>
                  <a:pt x="297" y="56"/>
                </a:cubicBezTo>
                <a:cubicBezTo>
                  <a:pt x="296" y="56"/>
                  <a:pt x="296" y="55"/>
                  <a:pt x="296" y="55"/>
                </a:cubicBezTo>
                <a:cubicBezTo>
                  <a:pt x="296" y="55"/>
                  <a:pt x="296" y="55"/>
                  <a:pt x="296" y="55"/>
                </a:cubicBezTo>
                <a:cubicBezTo>
                  <a:pt x="285" y="17"/>
                  <a:pt x="214" y="0"/>
                  <a:pt x="193" y="37"/>
                </a:cubicBezTo>
                <a:cubicBezTo>
                  <a:pt x="176" y="40"/>
                  <a:pt x="159" y="46"/>
                  <a:pt x="144" y="53"/>
                </a:cubicBezTo>
                <a:cubicBezTo>
                  <a:pt x="125" y="60"/>
                  <a:pt x="100" y="71"/>
                  <a:pt x="90" y="90"/>
                </a:cubicBezTo>
                <a:cubicBezTo>
                  <a:pt x="79" y="88"/>
                  <a:pt x="69" y="86"/>
                  <a:pt x="58" y="85"/>
                </a:cubicBezTo>
                <a:cubicBezTo>
                  <a:pt x="40" y="83"/>
                  <a:pt x="16" y="80"/>
                  <a:pt x="0" y="90"/>
                </a:cubicBezTo>
                <a:cubicBezTo>
                  <a:pt x="0" y="91"/>
                  <a:pt x="0" y="92"/>
                  <a:pt x="1" y="92"/>
                </a:cubicBezTo>
                <a:cubicBezTo>
                  <a:pt x="23" y="85"/>
                  <a:pt x="44" y="86"/>
                  <a:pt x="67" y="90"/>
                </a:cubicBezTo>
                <a:cubicBezTo>
                  <a:pt x="74" y="91"/>
                  <a:pt x="81" y="92"/>
                  <a:pt x="88" y="93"/>
                </a:cubicBezTo>
                <a:cubicBezTo>
                  <a:pt x="88" y="94"/>
                  <a:pt x="89" y="94"/>
                  <a:pt x="89" y="93"/>
                </a:cubicBezTo>
                <a:cubicBezTo>
                  <a:pt x="89" y="93"/>
                  <a:pt x="89" y="93"/>
                  <a:pt x="89" y="93"/>
                </a:cubicBezTo>
                <a:cubicBezTo>
                  <a:pt x="103" y="95"/>
                  <a:pt x="117" y="98"/>
                  <a:pt x="131" y="100"/>
                </a:cubicBezTo>
                <a:cubicBezTo>
                  <a:pt x="142" y="108"/>
                  <a:pt x="152" y="117"/>
                  <a:pt x="161" y="127"/>
                </a:cubicBezTo>
                <a:cubicBezTo>
                  <a:pt x="163" y="129"/>
                  <a:pt x="165" y="131"/>
                  <a:pt x="166" y="133"/>
                </a:cubicBezTo>
                <a:cubicBezTo>
                  <a:pt x="166" y="133"/>
                  <a:pt x="166" y="133"/>
                  <a:pt x="166" y="133"/>
                </a:cubicBezTo>
                <a:cubicBezTo>
                  <a:pt x="163" y="155"/>
                  <a:pt x="175" y="174"/>
                  <a:pt x="190" y="189"/>
                </a:cubicBezTo>
                <a:cubicBezTo>
                  <a:pt x="199" y="197"/>
                  <a:pt x="208" y="205"/>
                  <a:pt x="217" y="213"/>
                </a:cubicBezTo>
                <a:cubicBezTo>
                  <a:pt x="226" y="221"/>
                  <a:pt x="233" y="230"/>
                  <a:pt x="240" y="238"/>
                </a:cubicBezTo>
                <a:cubicBezTo>
                  <a:pt x="241" y="239"/>
                  <a:pt x="243" y="238"/>
                  <a:pt x="242" y="237"/>
                </a:cubicBezTo>
                <a:cubicBezTo>
                  <a:pt x="242" y="236"/>
                  <a:pt x="241" y="235"/>
                  <a:pt x="241" y="234"/>
                </a:cubicBezTo>
                <a:cubicBezTo>
                  <a:pt x="232" y="195"/>
                  <a:pt x="226" y="122"/>
                  <a:pt x="170" y="132"/>
                </a:cubicBezTo>
                <a:cubicBezTo>
                  <a:pt x="167" y="128"/>
                  <a:pt x="165" y="125"/>
                  <a:pt x="162" y="122"/>
                </a:cubicBezTo>
                <a:cubicBezTo>
                  <a:pt x="155" y="115"/>
                  <a:pt x="146" y="106"/>
                  <a:pt x="136" y="101"/>
                </a:cubicBezTo>
                <a:cubicBezTo>
                  <a:pt x="161" y="105"/>
                  <a:pt x="186" y="111"/>
                  <a:pt x="211" y="118"/>
                </a:cubicBezTo>
                <a:cubicBezTo>
                  <a:pt x="219" y="120"/>
                  <a:pt x="227" y="123"/>
                  <a:pt x="235" y="126"/>
                </a:cubicBezTo>
                <a:cubicBezTo>
                  <a:pt x="249" y="147"/>
                  <a:pt x="267" y="165"/>
                  <a:pt x="290" y="175"/>
                </a:cubicBezTo>
                <a:cubicBezTo>
                  <a:pt x="303" y="181"/>
                  <a:pt x="317" y="185"/>
                  <a:pt x="330" y="189"/>
                </a:cubicBezTo>
                <a:cubicBezTo>
                  <a:pt x="345" y="194"/>
                  <a:pt x="358" y="200"/>
                  <a:pt x="372" y="207"/>
                </a:cubicBezTo>
                <a:cubicBezTo>
                  <a:pt x="374" y="207"/>
                  <a:pt x="375" y="205"/>
                  <a:pt x="373" y="204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2" name="Freeform 49"/>
          <p:cNvSpPr/>
          <p:nvPr/>
        </p:nvSpPr>
        <p:spPr bwMode="auto">
          <a:xfrm>
            <a:off x="3671888" y="369519"/>
            <a:ext cx="301625" cy="300038"/>
          </a:xfrm>
          <a:custGeom>
            <a:avLst/>
            <a:gdLst>
              <a:gd name="T0" fmla="*/ 63 w 110"/>
              <a:gd name="T1" fmla="*/ 38 h 109"/>
              <a:gd name="T2" fmla="*/ 0 w 110"/>
              <a:gd name="T3" fmla="*/ 5 h 109"/>
              <a:gd name="T4" fmla="*/ 0 w 110"/>
              <a:gd name="T5" fmla="*/ 5 h 109"/>
              <a:gd name="T6" fmla="*/ 64 w 110"/>
              <a:gd name="T7" fmla="*/ 45 h 109"/>
              <a:gd name="T8" fmla="*/ 106 w 110"/>
              <a:gd name="T9" fmla="*/ 107 h 109"/>
              <a:gd name="T10" fmla="*/ 109 w 110"/>
              <a:gd name="T11" fmla="*/ 105 h 109"/>
              <a:gd name="T12" fmla="*/ 63 w 110"/>
              <a:gd name="T13" fmla="*/ 3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109">
                <a:moveTo>
                  <a:pt x="63" y="38"/>
                </a:moveTo>
                <a:cubicBezTo>
                  <a:pt x="47" y="21"/>
                  <a:pt x="25" y="0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27" y="7"/>
                  <a:pt x="47" y="25"/>
                  <a:pt x="64" y="45"/>
                </a:cubicBezTo>
                <a:cubicBezTo>
                  <a:pt x="80" y="64"/>
                  <a:pt x="93" y="85"/>
                  <a:pt x="106" y="107"/>
                </a:cubicBezTo>
                <a:cubicBezTo>
                  <a:pt x="107" y="109"/>
                  <a:pt x="110" y="107"/>
                  <a:pt x="109" y="105"/>
                </a:cubicBezTo>
                <a:cubicBezTo>
                  <a:pt x="96" y="82"/>
                  <a:pt x="81" y="59"/>
                  <a:pt x="63" y="38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3" name="Freeform 50"/>
          <p:cNvSpPr/>
          <p:nvPr/>
        </p:nvSpPr>
        <p:spPr bwMode="auto">
          <a:xfrm>
            <a:off x="3913188" y="652095"/>
            <a:ext cx="211138" cy="212725"/>
          </a:xfrm>
          <a:custGeom>
            <a:avLst/>
            <a:gdLst>
              <a:gd name="T0" fmla="*/ 20 w 77"/>
              <a:gd name="T1" fmla="*/ 0 h 77"/>
              <a:gd name="T2" fmla="*/ 18 w 77"/>
              <a:gd name="T3" fmla="*/ 0 h 77"/>
              <a:gd name="T4" fmla="*/ 17 w 77"/>
              <a:gd name="T5" fmla="*/ 3 h 77"/>
              <a:gd name="T6" fmla="*/ 11 w 77"/>
              <a:gd name="T7" fmla="*/ 69 h 77"/>
              <a:gd name="T8" fmla="*/ 24 w 77"/>
              <a:gd name="T9" fmla="*/ 76 h 77"/>
              <a:gd name="T10" fmla="*/ 31 w 77"/>
              <a:gd name="T11" fmla="*/ 61 h 77"/>
              <a:gd name="T12" fmla="*/ 48 w 77"/>
              <a:gd name="T13" fmla="*/ 74 h 77"/>
              <a:gd name="T14" fmla="*/ 50 w 77"/>
              <a:gd name="T15" fmla="*/ 73 h 77"/>
              <a:gd name="T16" fmla="*/ 53 w 77"/>
              <a:gd name="T17" fmla="*/ 52 h 77"/>
              <a:gd name="T18" fmla="*/ 69 w 77"/>
              <a:gd name="T19" fmla="*/ 57 h 77"/>
              <a:gd name="T20" fmla="*/ 76 w 77"/>
              <a:gd name="T21" fmla="*/ 41 h 77"/>
              <a:gd name="T22" fmla="*/ 20 w 77"/>
              <a:gd name="T2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7" h="77">
                <a:moveTo>
                  <a:pt x="20" y="0"/>
                </a:moveTo>
                <a:cubicBezTo>
                  <a:pt x="19" y="0"/>
                  <a:pt x="19" y="0"/>
                  <a:pt x="18" y="0"/>
                </a:cubicBezTo>
                <a:cubicBezTo>
                  <a:pt x="17" y="1"/>
                  <a:pt x="16" y="2"/>
                  <a:pt x="17" y="3"/>
                </a:cubicBezTo>
                <a:cubicBezTo>
                  <a:pt x="8" y="23"/>
                  <a:pt x="0" y="49"/>
                  <a:pt x="11" y="69"/>
                </a:cubicBezTo>
                <a:cubicBezTo>
                  <a:pt x="14" y="74"/>
                  <a:pt x="19" y="77"/>
                  <a:pt x="24" y="76"/>
                </a:cubicBezTo>
                <a:cubicBezTo>
                  <a:pt x="30" y="74"/>
                  <a:pt x="31" y="67"/>
                  <a:pt x="31" y="61"/>
                </a:cubicBezTo>
                <a:cubicBezTo>
                  <a:pt x="35" y="67"/>
                  <a:pt x="41" y="72"/>
                  <a:pt x="48" y="74"/>
                </a:cubicBezTo>
                <a:cubicBezTo>
                  <a:pt x="49" y="75"/>
                  <a:pt x="50" y="74"/>
                  <a:pt x="50" y="73"/>
                </a:cubicBezTo>
                <a:cubicBezTo>
                  <a:pt x="53" y="66"/>
                  <a:pt x="54" y="59"/>
                  <a:pt x="53" y="52"/>
                </a:cubicBezTo>
                <a:cubicBezTo>
                  <a:pt x="58" y="56"/>
                  <a:pt x="63" y="59"/>
                  <a:pt x="69" y="57"/>
                </a:cubicBezTo>
                <a:cubicBezTo>
                  <a:pt x="76" y="55"/>
                  <a:pt x="77" y="46"/>
                  <a:pt x="76" y="41"/>
                </a:cubicBezTo>
                <a:cubicBezTo>
                  <a:pt x="74" y="14"/>
                  <a:pt x="41" y="4"/>
                  <a:pt x="20" y="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4" name="Freeform 51"/>
          <p:cNvSpPr/>
          <p:nvPr/>
        </p:nvSpPr>
        <p:spPr bwMode="auto">
          <a:xfrm>
            <a:off x="7556500" y="377457"/>
            <a:ext cx="693738" cy="965200"/>
          </a:xfrm>
          <a:custGeom>
            <a:avLst/>
            <a:gdLst>
              <a:gd name="T0" fmla="*/ 204 w 253"/>
              <a:gd name="T1" fmla="*/ 131 h 351"/>
              <a:gd name="T2" fmla="*/ 110 w 253"/>
              <a:gd name="T3" fmla="*/ 138 h 351"/>
              <a:gd name="T4" fmla="*/ 107 w 253"/>
              <a:gd name="T5" fmla="*/ 131 h 351"/>
              <a:gd name="T6" fmla="*/ 81 w 253"/>
              <a:gd name="T7" fmla="*/ 78 h 351"/>
              <a:gd name="T8" fmla="*/ 1 w 253"/>
              <a:gd name="T9" fmla="*/ 1 h 351"/>
              <a:gd name="T10" fmla="*/ 1 w 253"/>
              <a:gd name="T11" fmla="*/ 2 h 351"/>
              <a:gd name="T12" fmla="*/ 80 w 253"/>
              <a:gd name="T13" fmla="*/ 86 h 351"/>
              <a:gd name="T14" fmla="*/ 106 w 253"/>
              <a:gd name="T15" fmla="*/ 138 h 351"/>
              <a:gd name="T16" fmla="*/ 126 w 253"/>
              <a:gd name="T17" fmla="*/ 187 h 351"/>
              <a:gd name="T18" fmla="*/ 127 w 253"/>
              <a:gd name="T19" fmla="*/ 188 h 351"/>
              <a:gd name="T20" fmla="*/ 112 w 253"/>
              <a:gd name="T21" fmla="*/ 279 h 351"/>
              <a:gd name="T22" fmla="*/ 167 w 253"/>
              <a:gd name="T23" fmla="*/ 349 h 351"/>
              <a:gd name="T24" fmla="*/ 208 w 253"/>
              <a:gd name="T25" fmla="*/ 336 h 351"/>
              <a:gd name="T26" fmla="*/ 213 w 253"/>
              <a:gd name="T27" fmla="*/ 290 h 351"/>
              <a:gd name="T28" fmla="*/ 130 w 253"/>
              <a:gd name="T29" fmla="*/ 187 h 351"/>
              <a:gd name="T30" fmla="*/ 129 w 253"/>
              <a:gd name="T31" fmla="*/ 187 h 351"/>
              <a:gd name="T32" fmla="*/ 128 w 253"/>
              <a:gd name="T33" fmla="*/ 187 h 351"/>
              <a:gd name="T34" fmla="*/ 128 w 253"/>
              <a:gd name="T35" fmla="*/ 186 h 351"/>
              <a:gd name="T36" fmla="*/ 116 w 253"/>
              <a:gd name="T37" fmla="*/ 150 h 351"/>
              <a:gd name="T38" fmla="*/ 128 w 253"/>
              <a:gd name="T39" fmla="*/ 163 h 351"/>
              <a:gd name="T40" fmla="*/ 169 w 253"/>
              <a:gd name="T41" fmla="*/ 193 h 351"/>
              <a:gd name="T42" fmla="*/ 236 w 253"/>
              <a:gd name="T43" fmla="*/ 200 h 351"/>
              <a:gd name="T44" fmla="*/ 204 w 253"/>
              <a:gd name="T45" fmla="*/ 13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3" h="351">
                <a:moveTo>
                  <a:pt x="204" y="131"/>
                </a:moveTo>
                <a:cubicBezTo>
                  <a:pt x="176" y="119"/>
                  <a:pt x="136" y="119"/>
                  <a:pt x="110" y="138"/>
                </a:cubicBezTo>
                <a:cubicBezTo>
                  <a:pt x="109" y="135"/>
                  <a:pt x="108" y="133"/>
                  <a:pt x="107" y="131"/>
                </a:cubicBezTo>
                <a:cubicBezTo>
                  <a:pt x="100" y="113"/>
                  <a:pt x="91" y="95"/>
                  <a:pt x="81" y="78"/>
                </a:cubicBezTo>
                <a:cubicBezTo>
                  <a:pt x="62" y="46"/>
                  <a:pt x="36" y="16"/>
                  <a:pt x="1" y="1"/>
                </a:cubicBezTo>
                <a:cubicBezTo>
                  <a:pt x="1" y="0"/>
                  <a:pt x="0" y="1"/>
                  <a:pt x="1" y="2"/>
                </a:cubicBezTo>
                <a:cubicBezTo>
                  <a:pt x="34" y="24"/>
                  <a:pt x="61" y="51"/>
                  <a:pt x="80" y="86"/>
                </a:cubicBezTo>
                <a:cubicBezTo>
                  <a:pt x="90" y="103"/>
                  <a:pt x="98" y="120"/>
                  <a:pt x="106" y="138"/>
                </a:cubicBezTo>
                <a:cubicBezTo>
                  <a:pt x="112" y="154"/>
                  <a:pt x="118" y="172"/>
                  <a:pt x="126" y="187"/>
                </a:cubicBezTo>
                <a:cubicBezTo>
                  <a:pt x="126" y="188"/>
                  <a:pt x="126" y="188"/>
                  <a:pt x="127" y="188"/>
                </a:cubicBezTo>
                <a:cubicBezTo>
                  <a:pt x="108" y="212"/>
                  <a:pt x="107" y="251"/>
                  <a:pt x="112" y="279"/>
                </a:cubicBezTo>
                <a:cubicBezTo>
                  <a:pt x="117" y="309"/>
                  <a:pt x="133" y="343"/>
                  <a:pt x="167" y="349"/>
                </a:cubicBezTo>
                <a:cubicBezTo>
                  <a:pt x="182" y="351"/>
                  <a:pt x="199" y="350"/>
                  <a:pt x="208" y="336"/>
                </a:cubicBezTo>
                <a:cubicBezTo>
                  <a:pt x="216" y="322"/>
                  <a:pt x="216" y="305"/>
                  <a:pt x="213" y="290"/>
                </a:cubicBezTo>
                <a:cubicBezTo>
                  <a:pt x="203" y="244"/>
                  <a:pt x="168" y="212"/>
                  <a:pt x="130" y="187"/>
                </a:cubicBezTo>
                <a:cubicBezTo>
                  <a:pt x="130" y="187"/>
                  <a:pt x="129" y="187"/>
                  <a:pt x="129" y="187"/>
                </a:cubicBezTo>
                <a:cubicBezTo>
                  <a:pt x="129" y="187"/>
                  <a:pt x="128" y="187"/>
                  <a:pt x="128" y="187"/>
                </a:cubicBezTo>
                <a:cubicBezTo>
                  <a:pt x="128" y="187"/>
                  <a:pt x="128" y="186"/>
                  <a:pt x="128" y="186"/>
                </a:cubicBezTo>
                <a:cubicBezTo>
                  <a:pt x="125" y="174"/>
                  <a:pt x="121" y="162"/>
                  <a:pt x="116" y="150"/>
                </a:cubicBezTo>
                <a:cubicBezTo>
                  <a:pt x="119" y="155"/>
                  <a:pt x="124" y="159"/>
                  <a:pt x="128" y="163"/>
                </a:cubicBezTo>
                <a:cubicBezTo>
                  <a:pt x="140" y="174"/>
                  <a:pt x="154" y="185"/>
                  <a:pt x="169" y="193"/>
                </a:cubicBezTo>
                <a:cubicBezTo>
                  <a:pt x="184" y="202"/>
                  <a:pt x="222" y="223"/>
                  <a:pt x="236" y="200"/>
                </a:cubicBezTo>
                <a:cubicBezTo>
                  <a:pt x="253" y="173"/>
                  <a:pt x="229" y="141"/>
                  <a:pt x="204" y="131"/>
                </a:cubicBezTo>
                <a:close/>
              </a:path>
            </a:pathLst>
          </a:custGeom>
          <a:solidFill>
            <a:srgbClr val="31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5" name="Freeform 52"/>
          <p:cNvSpPr/>
          <p:nvPr/>
        </p:nvSpPr>
        <p:spPr bwMode="auto">
          <a:xfrm>
            <a:off x="7394575" y="358407"/>
            <a:ext cx="241300" cy="363538"/>
          </a:xfrm>
          <a:custGeom>
            <a:avLst/>
            <a:gdLst>
              <a:gd name="T0" fmla="*/ 85 w 88"/>
              <a:gd name="T1" fmla="*/ 88 h 132"/>
              <a:gd name="T2" fmla="*/ 34 w 88"/>
              <a:gd name="T3" fmla="*/ 81 h 132"/>
              <a:gd name="T4" fmla="*/ 17 w 88"/>
              <a:gd name="T5" fmla="*/ 44 h 132"/>
              <a:gd name="T6" fmla="*/ 2 w 88"/>
              <a:gd name="T7" fmla="*/ 1 h 132"/>
              <a:gd name="T8" fmla="*/ 0 w 88"/>
              <a:gd name="T9" fmla="*/ 2 h 132"/>
              <a:gd name="T10" fmla="*/ 15 w 88"/>
              <a:gd name="T11" fmla="*/ 48 h 132"/>
              <a:gd name="T12" fmla="*/ 32 w 88"/>
              <a:gd name="T13" fmla="*/ 84 h 132"/>
              <a:gd name="T14" fmla="*/ 32 w 88"/>
              <a:gd name="T15" fmla="*/ 86 h 132"/>
              <a:gd name="T16" fmla="*/ 28 w 88"/>
              <a:gd name="T17" fmla="*/ 123 h 132"/>
              <a:gd name="T18" fmla="*/ 47 w 88"/>
              <a:gd name="T19" fmla="*/ 112 h 132"/>
              <a:gd name="T20" fmla="*/ 68 w 88"/>
              <a:gd name="T21" fmla="*/ 121 h 132"/>
              <a:gd name="T22" fmla="*/ 70 w 88"/>
              <a:gd name="T23" fmla="*/ 118 h 132"/>
              <a:gd name="T24" fmla="*/ 68 w 88"/>
              <a:gd name="T25" fmla="*/ 103 h 132"/>
              <a:gd name="T26" fmla="*/ 83 w 88"/>
              <a:gd name="T27" fmla="*/ 103 h 132"/>
              <a:gd name="T28" fmla="*/ 85 w 88"/>
              <a:gd name="T29" fmla="*/ 8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" h="132">
                <a:moveTo>
                  <a:pt x="85" y="88"/>
                </a:moveTo>
                <a:cubicBezTo>
                  <a:pt x="74" y="71"/>
                  <a:pt x="48" y="68"/>
                  <a:pt x="34" y="81"/>
                </a:cubicBezTo>
                <a:cubicBezTo>
                  <a:pt x="29" y="69"/>
                  <a:pt x="22" y="56"/>
                  <a:pt x="17" y="44"/>
                </a:cubicBezTo>
                <a:cubicBezTo>
                  <a:pt x="11" y="30"/>
                  <a:pt x="7" y="15"/>
                  <a:pt x="2" y="1"/>
                </a:cubicBezTo>
                <a:cubicBezTo>
                  <a:pt x="2" y="0"/>
                  <a:pt x="0" y="0"/>
                  <a:pt x="0" y="2"/>
                </a:cubicBezTo>
                <a:cubicBezTo>
                  <a:pt x="3" y="18"/>
                  <a:pt x="9" y="33"/>
                  <a:pt x="15" y="48"/>
                </a:cubicBezTo>
                <a:cubicBezTo>
                  <a:pt x="20" y="60"/>
                  <a:pt x="25" y="73"/>
                  <a:pt x="32" y="84"/>
                </a:cubicBezTo>
                <a:cubicBezTo>
                  <a:pt x="31" y="85"/>
                  <a:pt x="31" y="86"/>
                  <a:pt x="32" y="86"/>
                </a:cubicBezTo>
                <a:cubicBezTo>
                  <a:pt x="21" y="95"/>
                  <a:pt x="17" y="113"/>
                  <a:pt x="28" y="123"/>
                </a:cubicBezTo>
                <a:cubicBezTo>
                  <a:pt x="38" y="132"/>
                  <a:pt x="45" y="121"/>
                  <a:pt x="47" y="112"/>
                </a:cubicBezTo>
                <a:cubicBezTo>
                  <a:pt x="52" y="118"/>
                  <a:pt x="59" y="121"/>
                  <a:pt x="68" y="121"/>
                </a:cubicBezTo>
                <a:cubicBezTo>
                  <a:pt x="69" y="121"/>
                  <a:pt x="71" y="119"/>
                  <a:pt x="70" y="118"/>
                </a:cubicBezTo>
                <a:cubicBezTo>
                  <a:pt x="70" y="113"/>
                  <a:pt x="70" y="108"/>
                  <a:pt x="68" y="103"/>
                </a:cubicBezTo>
                <a:cubicBezTo>
                  <a:pt x="73" y="105"/>
                  <a:pt x="78" y="106"/>
                  <a:pt x="83" y="103"/>
                </a:cubicBezTo>
                <a:cubicBezTo>
                  <a:pt x="88" y="100"/>
                  <a:pt x="88" y="92"/>
                  <a:pt x="85" y="88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6" name="Freeform 53"/>
          <p:cNvSpPr/>
          <p:nvPr/>
        </p:nvSpPr>
        <p:spPr bwMode="auto">
          <a:xfrm>
            <a:off x="6708775" y="482232"/>
            <a:ext cx="730250" cy="911225"/>
          </a:xfrm>
          <a:custGeom>
            <a:avLst/>
            <a:gdLst>
              <a:gd name="T0" fmla="*/ 213 w 266"/>
              <a:gd name="T1" fmla="*/ 328 h 331"/>
              <a:gd name="T2" fmla="*/ 212 w 266"/>
              <a:gd name="T3" fmla="*/ 326 h 331"/>
              <a:gd name="T4" fmla="*/ 228 w 266"/>
              <a:gd name="T5" fmla="*/ 273 h 331"/>
              <a:gd name="T6" fmla="*/ 223 w 266"/>
              <a:gd name="T7" fmla="*/ 222 h 331"/>
              <a:gd name="T8" fmla="*/ 161 w 266"/>
              <a:gd name="T9" fmla="*/ 175 h 331"/>
              <a:gd name="T10" fmla="*/ 161 w 266"/>
              <a:gd name="T11" fmla="*/ 175 h 331"/>
              <a:gd name="T12" fmla="*/ 94 w 266"/>
              <a:gd name="T13" fmla="*/ 86 h 331"/>
              <a:gd name="T14" fmla="*/ 72 w 266"/>
              <a:gd name="T15" fmla="*/ 59 h 331"/>
              <a:gd name="T16" fmla="*/ 139 w 266"/>
              <a:gd name="T17" fmla="*/ 69 h 331"/>
              <a:gd name="T18" fmla="*/ 179 w 266"/>
              <a:gd name="T19" fmla="*/ 86 h 331"/>
              <a:gd name="T20" fmla="*/ 179 w 266"/>
              <a:gd name="T21" fmla="*/ 87 h 331"/>
              <a:gd name="T22" fmla="*/ 248 w 266"/>
              <a:gd name="T23" fmla="*/ 167 h 331"/>
              <a:gd name="T24" fmla="*/ 250 w 266"/>
              <a:gd name="T25" fmla="*/ 165 h 331"/>
              <a:gd name="T26" fmla="*/ 250 w 266"/>
              <a:gd name="T27" fmla="*/ 164 h 331"/>
              <a:gd name="T28" fmla="*/ 250 w 266"/>
              <a:gd name="T29" fmla="*/ 164 h 331"/>
              <a:gd name="T30" fmla="*/ 183 w 266"/>
              <a:gd name="T31" fmla="*/ 84 h 331"/>
              <a:gd name="T32" fmla="*/ 135 w 266"/>
              <a:gd name="T33" fmla="*/ 64 h 331"/>
              <a:gd name="T34" fmla="*/ 70 w 266"/>
              <a:gd name="T35" fmla="*/ 58 h 331"/>
              <a:gd name="T36" fmla="*/ 49 w 266"/>
              <a:gd name="T37" fmla="*/ 33 h 331"/>
              <a:gd name="T38" fmla="*/ 1 w 266"/>
              <a:gd name="T39" fmla="*/ 0 h 331"/>
              <a:gd name="T40" fmla="*/ 1 w 266"/>
              <a:gd name="T41" fmla="*/ 2 h 331"/>
              <a:gd name="T42" fmla="*/ 52 w 266"/>
              <a:gd name="T43" fmla="*/ 43 h 331"/>
              <a:gd name="T44" fmla="*/ 67 w 266"/>
              <a:gd name="T45" fmla="*/ 59 h 331"/>
              <a:gd name="T46" fmla="*/ 67 w 266"/>
              <a:gd name="T47" fmla="*/ 60 h 331"/>
              <a:gd name="T48" fmla="*/ 67 w 266"/>
              <a:gd name="T49" fmla="*/ 60 h 331"/>
              <a:gd name="T50" fmla="*/ 95 w 266"/>
              <a:gd name="T51" fmla="*/ 92 h 331"/>
              <a:gd name="T52" fmla="*/ 101 w 266"/>
              <a:gd name="T53" fmla="*/ 132 h 331"/>
              <a:gd name="T54" fmla="*/ 101 w 266"/>
              <a:gd name="T55" fmla="*/ 140 h 331"/>
              <a:gd name="T56" fmla="*/ 100 w 266"/>
              <a:gd name="T57" fmla="*/ 140 h 331"/>
              <a:gd name="T58" fmla="*/ 83 w 266"/>
              <a:gd name="T59" fmla="*/ 198 h 331"/>
              <a:gd name="T60" fmla="*/ 88 w 266"/>
              <a:gd name="T61" fmla="*/ 234 h 331"/>
              <a:gd name="T62" fmla="*/ 89 w 266"/>
              <a:gd name="T63" fmla="*/ 268 h 331"/>
              <a:gd name="T64" fmla="*/ 92 w 266"/>
              <a:gd name="T65" fmla="*/ 268 h 331"/>
              <a:gd name="T66" fmla="*/ 92 w 266"/>
              <a:gd name="T67" fmla="*/ 266 h 331"/>
              <a:gd name="T68" fmla="*/ 105 w 266"/>
              <a:gd name="T69" fmla="*/ 142 h 331"/>
              <a:gd name="T70" fmla="*/ 104 w 266"/>
              <a:gd name="T71" fmla="*/ 129 h 331"/>
              <a:gd name="T72" fmla="*/ 98 w 266"/>
              <a:gd name="T73" fmla="*/ 96 h 331"/>
              <a:gd name="T74" fmla="*/ 144 w 266"/>
              <a:gd name="T75" fmla="*/ 157 h 331"/>
              <a:gd name="T76" fmla="*/ 158 w 266"/>
              <a:gd name="T77" fmla="*/ 179 h 331"/>
              <a:gd name="T78" fmla="*/ 168 w 266"/>
              <a:gd name="T79" fmla="*/ 252 h 331"/>
              <a:gd name="T80" fmla="*/ 190 w 266"/>
              <a:gd name="T81" fmla="*/ 289 h 331"/>
              <a:gd name="T82" fmla="*/ 210 w 266"/>
              <a:gd name="T83" fmla="*/ 329 h 331"/>
              <a:gd name="T84" fmla="*/ 213 w 266"/>
              <a:gd name="T85" fmla="*/ 328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6" h="331">
                <a:moveTo>
                  <a:pt x="213" y="328"/>
                </a:moveTo>
                <a:cubicBezTo>
                  <a:pt x="213" y="327"/>
                  <a:pt x="212" y="327"/>
                  <a:pt x="212" y="326"/>
                </a:cubicBezTo>
                <a:cubicBezTo>
                  <a:pt x="222" y="311"/>
                  <a:pt x="226" y="290"/>
                  <a:pt x="228" y="273"/>
                </a:cubicBezTo>
                <a:cubicBezTo>
                  <a:pt x="230" y="256"/>
                  <a:pt x="230" y="237"/>
                  <a:pt x="223" y="222"/>
                </a:cubicBezTo>
                <a:cubicBezTo>
                  <a:pt x="213" y="199"/>
                  <a:pt x="189" y="169"/>
                  <a:pt x="161" y="175"/>
                </a:cubicBezTo>
                <a:cubicBezTo>
                  <a:pt x="161" y="175"/>
                  <a:pt x="161" y="175"/>
                  <a:pt x="161" y="175"/>
                </a:cubicBezTo>
                <a:cubicBezTo>
                  <a:pt x="142" y="143"/>
                  <a:pt x="118" y="113"/>
                  <a:pt x="94" y="86"/>
                </a:cubicBezTo>
                <a:cubicBezTo>
                  <a:pt x="87" y="77"/>
                  <a:pt x="79" y="68"/>
                  <a:pt x="72" y="59"/>
                </a:cubicBezTo>
                <a:cubicBezTo>
                  <a:pt x="94" y="54"/>
                  <a:pt x="118" y="62"/>
                  <a:pt x="139" y="69"/>
                </a:cubicBezTo>
                <a:cubicBezTo>
                  <a:pt x="153" y="74"/>
                  <a:pt x="166" y="79"/>
                  <a:pt x="179" y="86"/>
                </a:cubicBezTo>
                <a:cubicBezTo>
                  <a:pt x="179" y="86"/>
                  <a:pt x="179" y="87"/>
                  <a:pt x="179" y="87"/>
                </a:cubicBezTo>
                <a:cubicBezTo>
                  <a:pt x="178" y="127"/>
                  <a:pt x="224" y="143"/>
                  <a:pt x="248" y="167"/>
                </a:cubicBezTo>
                <a:cubicBezTo>
                  <a:pt x="249" y="168"/>
                  <a:pt x="251" y="166"/>
                  <a:pt x="250" y="165"/>
                </a:cubicBezTo>
                <a:cubicBezTo>
                  <a:pt x="250" y="165"/>
                  <a:pt x="250" y="164"/>
                  <a:pt x="250" y="164"/>
                </a:cubicBezTo>
                <a:cubicBezTo>
                  <a:pt x="250" y="164"/>
                  <a:pt x="250" y="164"/>
                  <a:pt x="250" y="164"/>
                </a:cubicBezTo>
                <a:cubicBezTo>
                  <a:pt x="266" y="128"/>
                  <a:pt x="223" y="69"/>
                  <a:pt x="183" y="84"/>
                </a:cubicBezTo>
                <a:cubicBezTo>
                  <a:pt x="168" y="75"/>
                  <a:pt x="151" y="69"/>
                  <a:pt x="135" y="64"/>
                </a:cubicBezTo>
                <a:cubicBezTo>
                  <a:pt x="116" y="58"/>
                  <a:pt x="90" y="50"/>
                  <a:pt x="70" y="58"/>
                </a:cubicBezTo>
                <a:cubicBezTo>
                  <a:pt x="63" y="49"/>
                  <a:pt x="56" y="41"/>
                  <a:pt x="49" y="33"/>
                </a:cubicBezTo>
                <a:cubicBezTo>
                  <a:pt x="36" y="20"/>
                  <a:pt x="20" y="3"/>
                  <a:pt x="1" y="0"/>
                </a:cubicBezTo>
                <a:cubicBezTo>
                  <a:pt x="1" y="0"/>
                  <a:pt x="0" y="1"/>
                  <a:pt x="1" y="2"/>
                </a:cubicBezTo>
                <a:cubicBezTo>
                  <a:pt x="22" y="11"/>
                  <a:pt x="38" y="26"/>
                  <a:pt x="52" y="43"/>
                </a:cubicBezTo>
                <a:cubicBezTo>
                  <a:pt x="57" y="48"/>
                  <a:pt x="62" y="54"/>
                  <a:pt x="67" y="59"/>
                </a:cubicBezTo>
                <a:cubicBezTo>
                  <a:pt x="66" y="59"/>
                  <a:pt x="67" y="60"/>
                  <a:pt x="67" y="60"/>
                </a:cubicBezTo>
                <a:cubicBezTo>
                  <a:pt x="67" y="60"/>
                  <a:pt x="67" y="60"/>
                  <a:pt x="67" y="60"/>
                </a:cubicBezTo>
                <a:cubicBezTo>
                  <a:pt x="77" y="70"/>
                  <a:pt x="86" y="81"/>
                  <a:pt x="95" y="92"/>
                </a:cubicBezTo>
                <a:cubicBezTo>
                  <a:pt x="98" y="105"/>
                  <a:pt x="101" y="118"/>
                  <a:pt x="101" y="132"/>
                </a:cubicBezTo>
                <a:cubicBezTo>
                  <a:pt x="101" y="135"/>
                  <a:pt x="101" y="137"/>
                  <a:pt x="101" y="140"/>
                </a:cubicBezTo>
                <a:cubicBezTo>
                  <a:pt x="101" y="140"/>
                  <a:pt x="101" y="140"/>
                  <a:pt x="100" y="140"/>
                </a:cubicBezTo>
                <a:cubicBezTo>
                  <a:pt x="84" y="155"/>
                  <a:pt x="81" y="177"/>
                  <a:pt x="83" y="198"/>
                </a:cubicBezTo>
                <a:cubicBezTo>
                  <a:pt x="84" y="210"/>
                  <a:pt x="86" y="222"/>
                  <a:pt x="88" y="234"/>
                </a:cubicBezTo>
                <a:cubicBezTo>
                  <a:pt x="89" y="246"/>
                  <a:pt x="89" y="257"/>
                  <a:pt x="89" y="268"/>
                </a:cubicBezTo>
                <a:cubicBezTo>
                  <a:pt x="89" y="270"/>
                  <a:pt x="92" y="270"/>
                  <a:pt x="92" y="268"/>
                </a:cubicBezTo>
                <a:cubicBezTo>
                  <a:pt x="92" y="267"/>
                  <a:pt x="92" y="266"/>
                  <a:pt x="92" y="266"/>
                </a:cubicBezTo>
                <a:cubicBezTo>
                  <a:pt x="111" y="230"/>
                  <a:pt x="153" y="170"/>
                  <a:pt x="105" y="142"/>
                </a:cubicBezTo>
                <a:cubicBezTo>
                  <a:pt x="104" y="137"/>
                  <a:pt x="104" y="133"/>
                  <a:pt x="104" y="129"/>
                </a:cubicBezTo>
                <a:cubicBezTo>
                  <a:pt x="103" y="118"/>
                  <a:pt x="103" y="106"/>
                  <a:pt x="98" y="96"/>
                </a:cubicBezTo>
                <a:cubicBezTo>
                  <a:pt x="115" y="116"/>
                  <a:pt x="130" y="136"/>
                  <a:pt x="144" y="157"/>
                </a:cubicBezTo>
                <a:cubicBezTo>
                  <a:pt x="149" y="164"/>
                  <a:pt x="153" y="171"/>
                  <a:pt x="158" y="179"/>
                </a:cubicBezTo>
                <a:cubicBezTo>
                  <a:pt x="155" y="204"/>
                  <a:pt x="157" y="229"/>
                  <a:pt x="168" y="252"/>
                </a:cubicBezTo>
                <a:cubicBezTo>
                  <a:pt x="174" y="265"/>
                  <a:pt x="182" y="277"/>
                  <a:pt x="190" y="289"/>
                </a:cubicBezTo>
                <a:cubicBezTo>
                  <a:pt x="198" y="302"/>
                  <a:pt x="204" y="315"/>
                  <a:pt x="210" y="329"/>
                </a:cubicBezTo>
                <a:cubicBezTo>
                  <a:pt x="211" y="331"/>
                  <a:pt x="213" y="330"/>
                  <a:pt x="213" y="328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7" name="Freeform 54"/>
          <p:cNvSpPr/>
          <p:nvPr/>
        </p:nvSpPr>
        <p:spPr bwMode="auto">
          <a:xfrm>
            <a:off x="6221413" y="699720"/>
            <a:ext cx="546100" cy="498475"/>
          </a:xfrm>
          <a:custGeom>
            <a:avLst/>
            <a:gdLst>
              <a:gd name="T0" fmla="*/ 145 w 199"/>
              <a:gd name="T1" fmla="*/ 150 h 181"/>
              <a:gd name="T2" fmla="*/ 169 w 199"/>
              <a:gd name="T3" fmla="*/ 142 h 181"/>
              <a:gd name="T4" fmla="*/ 176 w 199"/>
              <a:gd name="T5" fmla="*/ 118 h 181"/>
              <a:gd name="T6" fmla="*/ 184 w 199"/>
              <a:gd name="T7" fmla="*/ 88 h 181"/>
              <a:gd name="T8" fmla="*/ 130 w 199"/>
              <a:gd name="T9" fmla="*/ 107 h 181"/>
              <a:gd name="T10" fmla="*/ 128 w 199"/>
              <a:gd name="T11" fmla="*/ 107 h 181"/>
              <a:gd name="T12" fmla="*/ 128 w 199"/>
              <a:gd name="T13" fmla="*/ 108 h 181"/>
              <a:gd name="T14" fmla="*/ 90 w 199"/>
              <a:gd name="T15" fmla="*/ 87 h 181"/>
              <a:gd name="T16" fmla="*/ 54 w 199"/>
              <a:gd name="T17" fmla="*/ 57 h 181"/>
              <a:gd name="T18" fmla="*/ 25 w 199"/>
              <a:gd name="T19" fmla="*/ 22 h 181"/>
              <a:gd name="T20" fmla="*/ 2 w 199"/>
              <a:gd name="T21" fmla="*/ 0 h 181"/>
              <a:gd name="T22" fmla="*/ 1 w 199"/>
              <a:gd name="T23" fmla="*/ 1 h 181"/>
              <a:gd name="T24" fmla="*/ 59 w 199"/>
              <a:gd name="T25" fmla="*/ 68 h 181"/>
              <a:gd name="T26" fmla="*/ 126 w 199"/>
              <a:gd name="T27" fmla="*/ 111 h 181"/>
              <a:gd name="T28" fmla="*/ 115 w 199"/>
              <a:gd name="T29" fmla="*/ 133 h 181"/>
              <a:gd name="T30" fmla="*/ 111 w 199"/>
              <a:gd name="T31" fmla="*/ 159 h 181"/>
              <a:gd name="T32" fmla="*/ 145 w 199"/>
              <a:gd name="T33" fmla="*/ 15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9" h="181">
                <a:moveTo>
                  <a:pt x="145" y="150"/>
                </a:moveTo>
                <a:cubicBezTo>
                  <a:pt x="153" y="154"/>
                  <a:pt x="164" y="149"/>
                  <a:pt x="169" y="142"/>
                </a:cubicBezTo>
                <a:cubicBezTo>
                  <a:pt x="175" y="135"/>
                  <a:pt x="178" y="126"/>
                  <a:pt x="176" y="118"/>
                </a:cubicBezTo>
                <a:cubicBezTo>
                  <a:pt x="188" y="114"/>
                  <a:pt x="199" y="96"/>
                  <a:pt x="184" y="88"/>
                </a:cubicBezTo>
                <a:cubicBezTo>
                  <a:pt x="164" y="78"/>
                  <a:pt x="144" y="94"/>
                  <a:pt x="130" y="107"/>
                </a:cubicBezTo>
                <a:cubicBezTo>
                  <a:pt x="129" y="107"/>
                  <a:pt x="129" y="107"/>
                  <a:pt x="128" y="107"/>
                </a:cubicBezTo>
                <a:cubicBezTo>
                  <a:pt x="128" y="107"/>
                  <a:pt x="128" y="108"/>
                  <a:pt x="128" y="108"/>
                </a:cubicBezTo>
                <a:cubicBezTo>
                  <a:pt x="115" y="100"/>
                  <a:pt x="102" y="95"/>
                  <a:pt x="90" y="87"/>
                </a:cubicBezTo>
                <a:cubicBezTo>
                  <a:pt x="77" y="78"/>
                  <a:pt x="65" y="69"/>
                  <a:pt x="54" y="57"/>
                </a:cubicBezTo>
                <a:cubicBezTo>
                  <a:pt x="44" y="46"/>
                  <a:pt x="34" y="34"/>
                  <a:pt x="25" y="22"/>
                </a:cubicBezTo>
                <a:cubicBezTo>
                  <a:pt x="18" y="14"/>
                  <a:pt x="11" y="5"/>
                  <a:pt x="2" y="0"/>
                </a:cubicBezTo>
                <a:cubicBezTo>
                  <a:pt x="1" y="0"/>
                  <a:pt x="0" y="1"/>
                  <a:pt x="1" y="1"/>
                </a:cubicBezTo>
                <a:cubicBezTo>
                  <a:pt x="22" y="22"/>
                  <a:pt x="37" y="47"/>
                  <a:pt x="59" y="68"/>
                </a:cubicBezTo>
                <a:cubicBezTo>
                  <a:pt x="78" y="85"/>
                  <a:pt x="101" y="102"/>
                  <a:pt x="126" y="111"/>
                </a:cubicBezTo>
                <a:cubicBezTo>
                  <a:pt x="121" y="118"/>
                  <a:pt x="118" y="125"/>
                  <a:pt x="115" y="133"/>
                </a:cubicBezTo>
                <a:cubicBezTo>
                  <a:pt x="112" y="141"/>
                  <a:pt x="109" y="151"/>
                  <a:pt x="111" y="159"/>
                </a:cubicBezTo>
                <a:cubicBezTo>
                  <a:pt x="118" y="181"/>
                  <a:pt x="140" y="162"/>
                  <a:pt x="145" y="150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8" name="Freeform 55"/>
          <p:cNvSpPr/>
          <p:nvPr/>
        </p:nvSpPr>
        <p:spPr bwMode="auto">
          <a:xfrm>
            <a:off x="6338888" y="666382"/>
            <a:ext cx="307975" cy="201613"/>
          </a:xfrm>
          <a:custGeom>
            <a:avLst/>
            <a:gdLst>
              <a:gd name="T0" fmla="*/ 110 w 112"/>
              <a:gd name="T1" fmla="*/ 6 h 73"/>
              <a:gd name="T2" fmla="*/ 46 w 112"/>
              <a:gd name="T3" fmla="*/ 15 h 73"/>
              <a:gd name="T4" fmla="*/ 1 w 112"/>
              <a:gd name="T5" fmla="*/ 61 h 73"/>
              <a:gd name="T6" fmla="*/ 1 w 112"/>
              <a:gd name="T7" fmla="*/ 61 h 73"/>
              <a:gd name="T8" fmla="*/ 1 w 112"/>
              <a:gd name="T9" fmla="*/ 63 h 73"/>
              <a:gd name="T10" fmla="*/ 1 w 112"/>
              <a:gd name="T11" fmla="*/ 64 h 73"/>
              <a:gd name="T12" fmla="*/ 2 w 112"/>
              <a:gd name="T13" fmla="*/ 64 h 73"/>
              <a:gd name="T14" fmla="*/ 2 w 112"/>
              <a:gd name="T15" fmla="*/ 64 h 73"/>
              <a:gd name="T16" fmla="*/ 66 w 112"/>
              <a:gd name="T17" fmla="*/ 56 h 73"/>
              <a:gd name="T18" fmla="*/ 109 w 112"/>
              <a:gd name="T19" fmla="*/ 9 h 73"/>
              <a:gd name="T20" fmla="*/ 110 w 112"/>
              <a:gd name="T21" fmla="*/ 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73">
                <a:moveTo>
                  <a:pt x="110" y="6"/>
                </a:moveTo>
                <a:cubicBezTo>
                  <a:pt x="89" y="0"/>
                  <a:pt x="64" y="6"/>
                  <a:pt x="46" y="15"/>
                </a:cubicBezTo>
                <a:cubicBezTo>
                  <a:pt x="27" y="25"/>
                  <a:pt x="7" y="39"/>
                  <a:pt x="1" y="61"/>
                </a:cubicBezTo>
                <a:cubicBezTo>
                  <a:pt x="1" y="61"/>
                  <a:pt x="1" y="61"/>
                  <a:pt x="1" y="61"/>
                </a:cubicBezTo>
                <a:cubicBezTo>
                  <a:pt x="0" y="62"/>
                  <a:pt x="1" y="63"/>
                  <a:pt x="1" y="63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2" y="64"/>
                  <a:pt x="2" y="64"/>
                </a:cubicBezTo>
                <a:cubicBezTo>
                  <a:pt x="2" y="64"/>
                  <a:pt x="2" y="64"/>
                  <a:pt x="2" y="64"/>
                </a:cubicBezTo>
                <a:cubicBezTo>
                  <a:pt x="20" y="73"/>
                  <a:pt x="49" y="65"/>
                  <a:pt x="66" y="56"/>
                </a:cubicBezTo>
                <a:cubicBezTo>
                  <a:pt x="84" y="47"/>
                  <a:pt x="104" y="30"/>
                  <a:pt x="109" y="9"/>
                </a:cubicBezTo>
                <a:cubicBezTo>
                  <a:pt x="111" y="9"/>
                  <a:pt x="112" y="7"/>
                  <a:pt x="110" y="6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9" name="Freeform 56"/>
          <p:cNvSpPr/>
          <p:nvPr/>
        </p:nvSpPr>
        <p:spPr bwMode="auto">
          <a:xfrm>
            <a:off x="6297613" y="891807"/>
            <a:ext cx="142875" cy="341313"/>
          </a:xfrm>
          <a:custGeom>
            <a:avLst/>
            <a:gdLst>
              <a:gd name="T0" fmla="*/ 19 w 52"/>
              <a:gd name="T1" fmla="*/ 123 h 124"/>
              <a:gd name="T2" fmla="*/ 47 w 52"/>
              <a:gd name="T3" fmla="*/ 60 h 124"/>
              <a:gd name="T4" fmla="*/ 36 w 52"/>
              <a:gd name="T5" fmla="*/ 2 h 124"/>
              <a:gd name="T6" fmla="*/ 36 w 52"/>
              <a:gd name="T7" fmla="*/ 1 h 124"/>
              <a:gd name="T8" fmla="*/ 36 w 52"/>
              <a:gd name="T9" fmla="*/ 0 h 124"/>
              <a:gd name="T10" fmla="*/ 35 w 52"/>
              <a:gd name="T11" fmla="*/ 1 h 124"/>
              <a:gd name="T12" fmla="*/ 35 w 52"/>
              <a:gd name="T13" fmla="*/ 1 h 124"/>
              <a:gd name="T14" fmla="*/ 13 w 52"/>
              <a:gd name="T15" fmla="*/ 120 h 124"/>
              <a:gd name="T16" fmla="*/ 16 w 52"/>
              <a:gd name="T17" fmla="*/ 121 h 124"/>
              <a:gd name="T18" fmla="*/ 19 w 52"/>
              <a:gd name="T19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124">
                <a:moveTo>
                  <a:pt x="19" y="123"/>
                </a:moveTo>
                <a:cubicBezTo>
                  <a:pt x="35" y="106"/>
                  <a:pt x="44" y="82"/>
                  <a:pt x="47" y="60"/>
                </a:cubicBezTo>
                <a:cubicBezTo>
                  <a:pt x="50" y="42"/>
                  <a:pt x="52" y="14"/>
                  <a:pt x="36" y="2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1"/>
                  <a:pt x="36" y="0"/>
                  <a:pt x="36" y="0"/>
                </a:cubicBezTo>
                <a:cubicBezTo>
                  <a:pt x="35" y="0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0" y="30"/>
                  <a:pt x="0" y="81"/>
                  <a:pt x="13" y="120"/>
                </a:cubicBezTo>
                <a:cubicBezTo>
                  <a:pt x="14" y="121"/>
                  <a:pt x="15" y="122"/>
                  <a:pt x="16" y="121"/>
                </a:cubicBezTo>
                <a:cubicBezTo>
                  <a:pt x="16" y="123"/>
                  <a:pt x="18" y="124"/>
                  <a:pt x="19" y="12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0" name="Freeform 57"/>
          <p:cNvSpPr/>
          <p:nvPr/>
        </p:nvSpPr>
        <p:spPr bwMode="auto">
          <a:xfrm>
            <a:off x="8255000" y="752107"/>
            <a:ext cx="392113" cy="569913"/>
          </a:xfrm>
          <a:custGeom>
            <a:avLst/>
            <a:gdLst>
              <a:gd name="T0" fmla="*/ 47 w 143"/>
              <a:gd name="T1" fmla="*/ 202 h 207"/>
              <a:gd name="T2" fmla="*/ 68 w 143"/>
              <a:gd name="T3" fmla="*/ 192 h 207"/>
              <a:gd name="T4" fmla="*/ 61 w 143"/>
              <a:gd name="T5" fmla="*/ 176 h 207"/>
              <a:gd name="T6" fmla="*/ 60 w 143"/>
              <a:gd name="T7" fmla="*/ 175 h 207"/>
              <a:gd name="T8" fmla="*/ 58 w 143"/>
              <a:gd name="T9" fmla="*/ 174 h 207"/>
              <a:gd name="T10" fmla="*/ 71 w 143"/>
              <a:gd name="T11" fmla="*/ 131 h 207"/>
              <a:gd name="T12" fmla="*/ 99 w 143"/>
              <a:gd name="T13" fmla="*/ 181 h 207"/>
              <a:gd name="T14" fmla="*/ 94 w 143"/>
              <a:gd name="T15" fmla="*/ 198 h 207"/>
              <a:gd name="T16" fmla="*/ 107 w 143"/>
              <a:gd name="T17" fmla="*/ 203 h 207"/>
              <a:gd name="T18" fmla="*/ 114 w 143"/>
              <a:gd name="T19" fmla="*/ 189 h 207"/>
              <a:gd name="T20" fmla="*/ 104 w 143"/>
              <a:gd name="T21" fmla="*/ 181 h 207"/>
              <a:gd name="T22" fmla="*/ 88 w 143"/>
              <a:gd name="T23" fmla="*/ 153 h 207"/>
              <a:gd name="T24" fmla="*/ 112 w 143"/>
              <a:gd name="T25" fmla="*/ 162 h 207"/>
              <a:gd name="T26" fmla="*/ 121 w 143"/>
              <a:gd name="T27" fmla="*/ 172 h 207"/>
              <a:gd name="T28" fmla="*/ 135 w 143"/>
              <a:gd name="T29" fmla="*/ 168 h 207"/>
              <a:gd name="T30" fmla="*/ 128 w 143"/>
              <a:gd name="T31" fmla="*/ 152 h 207"/>
              <a:gd name="T32" fmla="*/ 112 w 143"/>
              <a:gd name="T33" fmla="*/ 157 h 207"/>
              <a:gd name="T34" fmla="*/ 112 w 143"/>
              <a:gd name="T35" fmla="*/ 157 h 207"/>
              <a:gd name="T36" fmla="*/ 86 w 143"/>
              <a:gd name="T37" fmla="*/ 150 h 207"/>
              <a:gd name="T38" fmla="*/ 62 w 143"/>
              <a:gd name="T39" fmla="*/ 97 h 207"/>
              <a:gd name="T40" fmla="*/ 117 w 143"/>
              <a:gd name="T41" fmla="*/ 119 h 207"/>
              <a:gd name="T42" fmla="*/ 129 w 143"/>
              <a:gd name="T43" fmla="*/ 130 h 207"/>
              <a:gd name="T44" fmla="*/ 143 w 143"/>
              <a:gd name="T45" fmla="*/ 118 h 207"/>
              <a:gd name="T46" fmla="*/ 131 w 143"/>
              <a:gd name="T47" fmla="*/ 102 h 207"/>
              <a:gd name="T48" fmla="*/ 119 w 143"/>
              <a:gd name="T49" fmla="*/ 111 h 207"/>
              <a:gd name="T50" fmla="*/ 117 w 143"/>
              <a:gd name="T51" fmla="*/ 113 h 207"/>
              <a:gd name="T52" fmla="*/ 117 w 143"/>
              <a:gd name="T53" fmla="*/ 115 h 207"/>
              <a:gd name="T54" fmla="*/ 61 w 143"/>
              <a:gd name="T55" fmla="*/ 93 h 207"/>
              <a:gd name="T56" fmla="*/ 47 w 143"/>
              <a:gd name="T57" fmla="*/ 33 h 207"/>
              <a:gd name="T58" fmla="*/ 109 w 143"/>
              <a:gd name="T59" fmla="*/ 60 h 207"/>
              <a:gd name="T60" fmla="*/ 124 w 143"/>
              <a:gd name="T61" fmla="*/ 70 h 207"/>
              <a:gd name="T62" fmla="*/ 135 w 143"/>
              <a:gd name="T63" fmla="*/ 58 h 207"/>
              <a:gd name="T64" fmla="*/ 120 w 143"/>
              <a:gd name="T65" fmla="*/ 44 h 207"/>
              <a:gd name="T66" fmla="*/ 109 w 143"/>
              <a:gd name="T67" fmla="*/ 55 h 207"/>
              <a:gd name="T68" fmla="*/ 47 w 143"/>
              <a:gd name="T69" fmla="*/ 30 h 207"/>
              <a:gd name="T70" fmla="*/ 41 w 143"/>
              <a:gd name="T71" fmla="*/ 1 h 207"/>
              <a:gd name="T72" fmla="*/ 40 w 143"/>
              <a:gd name="T73" fmla="*/ 1 h 207"/>
              <a:gd name="T74" fmla="*/ 47 w 143"/>
              <a:gd name="T75" fmla="*/ 61 h 207"/>
              <a:gd name="T76" fmla="*/ 37 w 143"/>
              <a:gd name="T77" fmla="*/ 91 h 207"/>
              <a:gd name="T78" fmla="*/ 23 w 143"/>
              <a:gd name="T79" fmla="*/ 111 h 207"/>
              <a:gd name="T80" fmla="*/ 17 w 143"/>
              <a:gd name="T81" fmla="*/ 110 h 207"/>
              <a:gd name="T82" fmla="*/ 15 w 143"/>
              <a:gd name="T83" fmla="*/ 110 h 207"/>
              <a:gd name="T84" fmla="*/ 5 w 143"/>
              <a:gd name="T85" fmla="*/ 128 h 207"/>
              <a:gd name="T86" fmla="*/ 27 w 143"/>
              <a:gd name="T87" fmla="*/ 140 h 207"/>
              <a:gd name="T88" fmla="*/ 35 w 143"/>
              <a:gd name="T89" fmla="*/ 119 h 207"/>
              <a:gd name="T90" fmla="*/ 28 w 143"/>
              <a:gd name="T91" fmla="*/ 113 h 207"/>
              <a:gd name="T92" fmla="*/ 49 w 143"/>
              <a:gd name="T93" fmla="*/ 68 h 207"/>
              <a:gd name="T94" fmla="*/ 69 w 143"/>
              <a:gd name="T95" fmla="*/ 126 h 207"/>
              <a:gd name="T96" fmla="*/ 68 w 143"/>
              <a:gd name="T97" fmla="*/ 126 h 207"/>
              <a:gd name="T98" fmla="*/ 53 w 143"/>
              <a:gd name="T99" fmla="*/ 174 h 207"/>
              <a:gd name="T100" fmla="*/ 41 w 143"/>
              <a:gd name="T101" fmla="*/ 184 h 207"/>
              <a:gd name="T102" fmla="*/ 47 w 143"/>
              <a:gd name="T103" fmla="*/ 202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3" h="207">
                <a:moveTo>
                  <a:pt x="47" y="202"/>
                </a:moveTo>
                <a:cubicBezTo>
                  <a:pt x="54" y="207"/>
                  <a:pt x="65" y="199"/>
                  <a:pt x="68" y="192"/>
                </a:cubicBezTo>
                <a:cubicBezTo>
                  <a:pt x="70" y="185"/>
                  <a:pt x="67" y="178"/>
                  <a:pt x="61" y="176"/>
                </a:cubicBezTo>
                <a:cubicBezTo>
                  <a:pt x="61" y="175"/>
                  <a:pt x="60" y="175"/>
                  <a:pt x="60" y="175"/>
                </a:cubicBezTo>
                <a:cubicBezTo>
                  <a:pt x="60" y="175"/>
                  <a:pt x="59" y="175"/>
                  <a:pt x="58" y="174"/>
                </a:cubicBezTo>
                <a:cubicBezTo>
                  <a:pt x="66" y="162"/>
                  <a:pt x="71" y="146"/>
                  <a:pt x="71" y="131"/>
                </a:cubicBezTo>
                <a:cubicBezTo>
                  <a:pt x="79" y="149"/>
                  <a:pt x="89" y="165"/>
                  <a:pt x="99" y="181"/>
                </a:cubicBezTo>
                <a:cubicBezTo>
                  <a:pt x="95" y="185"/>
                  <a:pt x="90" y="192"/>
                  <a:pt x="94" y="198"/>
                </a:cubicBezTo>
                <a:cubicBezTo>
                  <a:pt x="96" y="202"/>
                  <a:pt x="102" y="204"/>
                  <a:pt x="107" y="203"/>
                </a:cubicBezTo>
                <a:cubicBezTo>
                  <a:pt x="114" y="202"/>
                  <a:pt x="116" y="195"/>
                  <a:pt x="114" y="189"/>
                </a:cubicBezTo>
                <a:cubicBezTo>
                  <a:pt x="113" y="183"/>
                  <a:pt x="109" y="180"/>
                  <a:pt x="104" y="181"/>
                </a:cubicBezTo>
                <a:cubicBezTo>
                  <a:pt x="98" y="172"/>
                  <a:pt x="93" y="163"/>
                  <a:pt x="88" y="153"/>
                </a:cubicBezTo>
                <a:cubicBezTo>
                  <a:pt x="95" y="157"/>
                  <a:pt x="104" y="160"/>
                  <a:pt x="112" y="162"/>
                </a:cubicBezTo>
                <a:cubicBezTo>
                  <a:pt x="113" y="166"/>
                  <a:pt x="116" y="170"/>
                  <a:pt x="121" y="172"/>
                </a:cubicBezTo>
                <a:cubicBezTo>
                  <a:pt x="126" y="173"/>
                  <a:pt x="132" y="172"/>
                  <a:pt x="135" y="168"/>
                </a:cubicBezTo>
                <a:cubicBezTo>
                  <a:pt x="138" y="163"/>
                  <a:pt x="133" y="155"/>
                  <a:pt x="128" y="152"/>
                </a:cubicBezTo>
                <a:cubicBezTo>
                  <a:pt x="123" y="149"/>
                  <a:pt x="115" y="151"/>
                  <a:pt x="112" y="157"/>
                </a:cubicBezTo>
                <a:cubicBezTo>
                  <a:pt x="112" y="157"/>
                  <a:pt x="112" y="157"/>
                  <a:pt x="112" y="157"/>
                </a:cubicBezTo>
                <a:cubicBezTo>
                  <a:pt x="103" y="156"/>
                  <a:pt x="95" y="153"/>
                  <a:pt x="86" y="150"/>
                </a:cubicBezTo>
                <a:cubicBezTo>
                  <a:pt x="77" y="133"/>
                  <a:pt x="68" y="116"/>
                  <a:pt x="62" y="97"/>
                </a:cubicBezTo>
                <a:cubicBezTo>
                  <a:pt x="76" y="111"/>
                  <a:pt x="98" y="117"/>
                  <a:pt x="117" y="119"/>
                </a:cubicBezTo>
                <a:cubicBezTo>
                  <a:pt x="119" y="125"/>
                  <a:pt x="122" y="129"/>
                  <a:pt x="129" y="130"/>
                </a:cubicBezTo>
                <a:cubicBezTo>
                  <a:pt x="135" y="130"/>
                  <a:pt x="142" y="125"/>
                  <a:pt x="143" y="118"/>
                </a:cubicBezTo>
                <a:cubicBezTo>
                  <a:pt x="143" y="111"/>
                  <a:pt x="139" y="101"/>
                  <a:pt x="131" y="102"/>
                </a:cubicBezTo>
                <a:cubicBezTo>
                  <a:pt x="126" y="103"/>
                  <a:pt x="121" y="106"/>
                  <a:pt x="119" y="111"/>
                </a:cubicBezTo>
                <a:cubicBezTo>
                  <a:pt x="118" y="111"/>
                  <a:pt x="117" y="112"/>
                  <a:pt x="117" y="113"/>
                </a:cubicBezTo>
                <a:cubicBezTo>
                  <a:pt x="117" y="113"/>
                  <a:pt x="117" y="114"/>
                  <a:pt x="117" y="115"/>
                </a:cubicBezTo>
                <a:cubicBezTo>
                  <a:pt x="96" y="111"/>
                  <a:pt x="77" y="108"/>
                  <a:pt x="61" y="93"/>
                </a:cubicBezTo>
                <a:cubicBezTo>
                  <a:pt x="55" y="73"/>
                  <a:pt x="51" y="53"/>
                  <a:pt x="47" y="33"/>
                </a:cubicBezTo>
                <a:cubicBezTo>
                  <a:pt x="62" y="48"/>
                  <a:pt x="87" y="57"/>
                  <a:pt x="109" y="60"/>
                </a:cubicBezTo>
                <a:cubicBezTo>
                  <a:pt x="110" y="67"/>
                  <a:pt x="118" y="72"/>
                  <a:pt x="124" y="70"/>
                </a:cubicBezTo>
                <a:cubicBezTo>
                  <a:pt x="130" y="69"/>
                  <a:pt x="134" y="64"/>
                  <a:pt x="135" y="58"/>
                </a:cubicBezTo>
                <a:cubicBezTo>
                  <a:pt x="135" y="50"/>
                  <a:pt x="127" y="44"/>
                  <a:pt x="120" y="44"/>
                </a:cubicBezTo>
                <a:cubicBezTo>
                  <a:pt x="113" y="45"/>
                  <a:pt x="109" y="50"/>
                  <a:pt x="109" y="55"/>
                </a:cubicBezTo>
                <a:cubicBezTo>
                  <a:pt x="87" y="49"/>
                  <a:pt x="65" y="45"/>
                  <a:pt x="47" y="30"/>
                </a:cubicBezTo>
                <a:cubicBezTo>
                  <a:pt x="45" y="20"/>
                  <a:pt x="43" y="10"/>
                  <a:pt x="41" y="1"/>
                </a:cubicBezTo>
                <a:cubicBezTo>
                  <a:pt x="41" y="0"/>
                  <a:pt x="40" y="0"/>
                  <a:pt x="40" y="1"/>
                </a:cubicBezTo>
                <a:cubicBezTo>
                  <a:pt x="41" y="21"/>
                  <a:pt x="43" y="41"/>
                  <a:pt x="47" y="61"/>
                </a:cubicBezTo>
                <a:cubicBezTo>
                  <a:pt x="45" y="71"/>
                  <a:pt x="43" y="81"/>
                  <a:pt x="37" y="91"/>
                </a:cubicBezTo>
                <a:cubicBezTo>
                  <a:pt x="33" y="98"/>
                  <a:pt x="28" y="104"/>
                  <a:pt x="23" y="111"/>
                </a:cubicBezTo>
                <a:cubicBezTo>
                  <a:pt x="21" y="110"/>
                  <a:pt x="19" y="110"/>
                  <a:pt x="17" y="110"/>
                </a:cubicBezTo>
                <a:cubicBezTo>
                  <a:pt x="17" y="110"/>
                  <a:pt x="16" y="109"/>
                  <a:pt x="15" y="110"/>
                </a:cubicBezTo>
                <a:cubicBezTo>
                  <a:pt x="6" y="111"/>
                  <a:pt x="0" y="120"/>
                  <a:pt x="5" y="128"/>
                </a:cubicBezTo>
                <a:cubicBezTo>
                  <a:pt x="9" y="135"/>
                  <a:pt x="19" y="142"/>
                  <a:pt x="27" y="140"/>
                </a:cubicBezTo>
                <a:cubicBezTo>
                  <a:pt x="36" y="138"/>
                  <a:pt x="42" y="126"/>
                  <a:pt x="35" y="119"/>
                </a:cubicBezTo>
                <a:cubicBezTo>
                  <a:pt x="34" y="116"/>
                  <a:pt x="31" y="114"/>
                  <a:pt x="28" y="113"/>
                </a:cubicBezTo>
                <a:cubicBezTo>
                  <a:pt x="38" y="101"/>
                  <a:pt x="47" y="84"/>
                  <a:pt x="49" y="68"/>
                </a:cubicBezTo>
                <a:cubicBezTo>
                  <a:pt x="54" y="88"/>
                  <a:pt x="60" y="107"/>
                  <a:pt x="69" y="126"/>
                </a:cubicBezTo>
                <a:cubicBezTo>
                  <a:pt x="69" y="126"/>
                  <a:pt x="68" y="126"/>
                  <a:pt x="68" y="126"/>
                </a:cubicBezTo>
                <a:cubicBezTo>
                  <a:pt x="67" y="144"/>
                  <a:pt x="60" y="158"/>
                  <a:pt x="53" y="174"/>
                </a:cubicBezTo>
                <a:cubicBezTo>
                  <a:pt x="47" y="174"/>
                  <a:pt x="43" y="178"/>
                  <a:pt x="41" y="184"/>
                </a:cubicBezTo>
                <a:cubicBezTo>
                  <a:pt x="39" y="190"/>
                  <a:pt x="41" y="199"/>
                  <a:pt x="47" y="20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1" name="Freeform 58"/>
          <p:cNvSpPr/>
          <p:nvPr/>
        </p:nvSpPr>
        <p:spPr bwMode="auto">
          <a:xfrm>
            <a:off x="7910513" y="12332"/>
            <a:ext cx="230188" cy="236538"/>
          </a:xfrm>
          <a:custGeom>
            <a:avLst/>
            <a:gdLst>
              <a:gd name="T0" fmla="*/ 73 w 84"/>
              <a:gd name="T1" fmla="*/ 69 h 86"/>
              <a:gd name="T2" fmla="*/ 63 w 84"/>
              <a:gd name="T3" fmla="*/ 53 h 86"/>
              <a:gd name="T4" fmla="*/ 50 w 84"/>
              <a:gd name="T5" fmla="*/ 16 h 86"/>
              <a:gd name="T6" fmla="*/ 41 w 84"/>
              <a:gd name="T7" fmla="*/ 1 h 86"/>
              <a:gd name="T8" fmla="*/ 27 w 84"/>
              <a:gd name="T9" fmla="*/ 9 h 86"/>
              <a:gd name="T10" fmla="*/ 0 w 84"/>
              <a:gd name="T11" fmla="*/ 52 h 86"/>
              <a:gd name="T12" fmla="*/ 0 w 84"/>
              <a:gd name="T13" fmla="*/ 53 h 86"/>
              <a:gd name="T14" fmla="*/ 0 w 84"/>
              <a:gd name="T15" fmla="*/ 53 h 86"/>
              <a:gd name="T16" fmla="*/ 0 w 84"/>
              <a:gd name="T17" fmla="*/ 55 h 86"/>
              <a:gd name="T18" fmla="*/ 1 w 84"/>
              <a:gd name="T19" fmla="*/ 55 h 86"/>
              <a:gd name="T20" fmla="*/ 2 w 84"/>
              <a:gd name="T21" fmla="*/ 55 h 86"/>
              <a:gd name="T22" fmla="*/ 3 w 84"/>
              <a:gd name="T23" fmla="*/ 56 h 86"/>
              <a:gd name="T24" fmla="*/ 3 w 84"/>
              <a:gd name="T25" fmla="*/ 56 h 86"/>
              <a:gd name="T26" fmla="*/ 61 w 84"/>
              <a:gd name="T27" fmla="*/ 80 h 86"/>
              <a:gd name="T28" fmla="*/ 73 w 84"/>
              <a:gd name="T29" fmla="*/ 6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4" h="86">
                <a:moveTo>
                  <a:pt x="73" y="69"/>
                </a:moveTo>
                <a:cubicBezTo>
                  <a:pt x="74" y="61"/>
                  <a:pt x="69" y="57"/>
                  <a:pt x="63" y="53"/>
                </a:cubicBezTo>
                <a:cubicBezTo>
                  <a:pt x="84" y="42"/>
                  <a:pt x="69" y="11"/>
                  <a:pt x="50" y="16"/>
                </a:cubicBezTo>
                <a:cubicBezTo>
                  <a:pt x="49" y="10"/>
                  <a:pt x="47" y="3"/>
                  <a:pt x="41" y="1"/>
                </a:cubicBezTo>
                <a:cubicBezTo>
                  <a:pt x="35" y="0"/>
                  <a:pt x="30" y="5"/>
                  <a:pt x="27" y="9"/>
                </a:cubicBezTo>
                <a:cubicBezTo>
                  <a:pt x="15" y="22"/>
                  <a:pt x="8" y="37"/>
                  <a:pt x="0" y="52"/>
                </a:cubicBezTo>
                <a:cubicBezTo>
                  <a:pt x="0" y="52"/>
                  <a:pt x="0" y="53"/>
                  <a:pt x="0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4"/>
                  <a:pt x="0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2" y="56"/>
                  <a:pt x="2" y="55"/>
                  <a:pt x="2" y="55"/>
                </a:cubicBezTo>
                <a:cubicBezTo>
                  <a:pt x="2" y="55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20" y="68"/>
                  <a:pt x="39" y="86"/>
                  <a:pt x="61" y="80"/>
                </a:cubicBezTo>
                <a:cubicBezTo>
                  <a:pt x="66" y="79"/>
                  <a:pt x="72" y="74"/>
                  <a:pt x="73" y="69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2" name="Freeform 59"/>
          <p:cNvSpPr/>
          <p:nvPr/>
        </p:nvSpPr>
        <p:spPr bwMode="auto">
          <a:xfrm>
            <a:off x="7462838" y="94882"/>
            <a:ext cx="527050" cy="279400"/>
          </a:xfrm>
          <a:custGeom>
            <a:avLst/>
            <a:gdLst>
              <a:gd name="T0" fmla="*/ 175 w 192"/>
              <a:gd name="T1" fmla="*/ 1 h 102"/>
              <a:gd name="T2" fmla="*/ 170 w 192"/>
              <a:gd name="T3" fmla="*/ 9 h 102"/>
              <a:gd name="T4" fmla="*/ 164 w 192"/>
              <a:gd name="T5" fmla="*/ 21 h 102"/>
              <a:gd name="T6" fmla="*/ 164 w 192"/>
              <a:gd name="T7" fmla="*/ 21 h 102"/>
              <a:gd name="T8" fmla="*/ 75 w 192"/>
              <a:gd name="T9" fmla="*/ 42 h 102"/>
              <a:gd name="T10" fmla="*/ 26 w 192"/>
              <a:gd name="T11" fmla="*/ 67 h 102"/>
              <a:gd name="T12" fmla="*/ 0 w 192"/>
              <a:gd name="T13" fmla="*/ 101 h 102"/>
              <a:gd name="T14" fmla="*/ 1 w 192"/>
              <a:gd name="T15" fmla="*/ 102 h 102"/>
              <a:gd name="T16" fmla="*/ 32 w 192"/>
              <a:gd name="T17" fmla="*/ 68 h 102"/>
              <a:gd name="T18" fmla="*/ 82 w 192"/>
              <a:gd name="T19" fmla="*/ 44 h 102"/>
              <a:gd name="T20" fmla="*/ 165 w 192"/>
              <a:gd name="T21" fmla="*/ 26 h 102"/>
              <a:gd name="T22" fmla="*/ 182 w 192"/>
              <a:gd name="T23" fmla="*/ 38 h 102"/>
              <a:gd name="T24" fmla="*/ 185 w 192"/>
              <a:gd name="T25" fmla="*/ 38 h 102"/>
              <a:gd name="T26" fmla="*/ 191 w 192"/>
              <a:gd name="T27" fmla="*/ 16 h 102"/>
              <a:gd name="T28" fmla="*/ 178 w 192"/>
              <a:gd name="T29" fmla="*/ 2 h 102"/>
              <a:gd name="T30" fmla="*/ 175 w 192"/>
              <a:gd name="T31" fmla="*/ 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2" h="102">
                <a:moveTo>
                  <a:pt x="175" y="1"/>
                </a:moveTo>
                <a:cubicBezTo>
                  <a:pt x="173" y="4"/>
                  <a:pt x="171" y="7"/>
                  <a:pt x="170" y="9"/>
                </a:cubicBezTo>
                <a:cubicBezTo>
                  <a:pt x="168" y="13"/>
                  <a:pt x="166" y="17"/>
                  <a:pt x="164" y="21"/>
                </a:cubicBezTo>
                <a:cubicBezTo>
                  <a:pt x="164" y="21"/>
                  <a:pt x="164" y="21"/>
                  <a:pt x="164" y="21"/>
                </a:cubicBezTo>
                <a:cubicBezTo>
                  <a:pt x="134" y="23"/>
                  <a:pt x="103" y="32"/>
                  <a:pt x="75" y="42"/>
                </a:cubicBezTo>
                <a:cubicBezTo>
                  <a:pt x="58" y="48"/>
                  <a:pt x="41" y="56"/>
                  <a:pt x="26" y="67"/>
                </a:cubicBezTo>
                <a:cubicBezTo>
                  <a:pt x="15" y="75"/>
                  <a:pt x="2" y="87"/>
                  <a:pt x="0" y="101"/>
                </a:cubicBezTo>
                <a:cubicBezTo>
                  <a:pt x="0" y="102"/>
                  <a:pt x="0" y="102"/>
                  <a:pt x="1" y="102"/>
                </a:cubicBezTo>
                <a:cubicBezTo>
                  <a:pt x="10" y="88"/>
                  <a:pt x="18" y="77"/>
                  <a:pt x="32" y="68"/>
                </a:cubicBezTo>
                <a:cubicBezTo>
                  <a:pt x="47" y="57"/>
                  <a:pt x="64" y="50"/>
                  <a:pt x="82" y="44"/>
                </a:cubicBezTo>
                <a:cubicBezTo>
                  <a:pt x="109" y="35"/>
                  <a:pt x="137" y="31"/>
                  <a:pt x="165" y="26"/>
                </a:cubicBezTo>
                <a:cubicBezTo>
                  <a:pt x="170" y="31"/>
                  <a:pt x="176" y="34"/>
                  <a:pt x="182" y="38"/>
                </a:cubicBezTo>
                <a:cubicBezTo>
                  <a:pt x="183" y="39"/>
                  <a:pt x="184" y="39"/>
                  <a:pt x="185" y="38"/>
                </a:cubicBezTo>
                <a:cubicBezTo>
                  <a:pt x="190" y="32"/>
                  <a:pt x="192" y="24"/>
                  <a:pt x="191" y="16"/>
                </a:cubicBezTo>
                <a:cubicBezTo>
                  <a:pt x="189" y="10"/>
                  <a:pt x="184" y="3"/>
                  <a:pt x="178" y="2"/>
                </a:cubicBezTo>
                <a:cubicBezTo>
                  <a:pt x="178" y="1"/>
                  <a:pt x="176" y="0"/>
                  <a:pt x="175" y="1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3" name="Freeform 60"/>
          <p:cNvSpPr/>
          <p:nvPr/>
        </p:nvSpPr>
        <p:spPr bwMode="auto">
          <a:xfrm>
            <a:off x="6999288" y="-47993"/>
            <a:ext cx="417513" cy="444500"/>
          </a:xfrm>
          <a:custGeom>
            <a:avLst/>
            <a:gdLst>
              <a:gd name="T0" fmla="*/ 151 w 152"/>
              <a:gd name="T1" fmla="*/ 45 h 162"/>
              <a:gd name="T2" fmla="*/ 133 w 152"/>
              <a:gd name="T3" fmla="*/ 37 h 162"/>
              <a:gd name="T4" fmla="*/ 126 w 152"/>
              <a:gd name="T5" fmla="*/ 51 h 162"/>
              <a:gd name="T6" fmla="*/ 126 w 152"/>
              <a:gd name="T7" fmla="*/ 51 h 162"/>
              <a:gd name="T8" fmla="*/ 126 w 152"/>
              <a:gd name="T9" fmla="*/ 53 h 162"/>
              <a:gd name="T10" fmla="*/ 90 w 152"/>
              <a:gd name="T11" fmla="*/ 69 h 162"/>
              <a:gd name="T12" fmla="*/ 108 w 152"/>
              <a:gd name="T13" fmla="*/ 22 h 162"/>
              <a:gd name="T14" fmla="*/ 122 w 152"/>
              <a:gd name="T15" fmla="*/ 17 h 162"/>
              <a:gd name="T16" fmla="*/ 119 w 152"/>
              <a:gd name="T17" fmla="*/ 5 h 162"/>
              <a:gd name="T18" fmla="*/ 105 w 152"/>
              <a:gd name="T19" fmla="*/ 8 h 162"/>
              <a:gd name="T20" fmla="*/ 105 w 152"/>
              <a:gd name="T21" fmla="*/ 19 h 162"/>
              <a:gd name="T22" fmla="*/ 96 w 152"/>
              <a:gd name="T23" fmla="*/ 45 h 162"/>
              <a:gd name="T24" fmla="*/ 88 w 152"/>
              <a:gd name="T25" fmla="*/ 24 h 162"/>
              <a:gd name="T26" fmla="*/ 90 w 152"/>
              <a:gd name="T27" fmla="*/ 13 h 162"/>
              <a:gd name="T28" fmla="*/ 79 w 152"/>
              <a:gd name="T29" fmla="*/ 6 h 162"/>
              <a:gd name="T30" fmla="*/ 73 w 152"/>
              <a:gd name="T31" fmla="*/ 18 h 162"/>
              <a:gd name="T32" fmla="*/ 85 w 152"/>
              <a:gd name="T33" fmla="*/ 27 h 162"/>
              <a:gd name="T34" fmla="*/ 85 w 152"/>
              <a:gd name="T35" fmla="*/ 27 h 162"/>
              <a:gd name="T36" fmla="*/ 95 w 152"/>
              <a:gd name="T37" fmla="*/ 48 h 162"/>
              <a:gd name="T38" fmla="*/ 73 w 152"/>
              <a:gd name="T39" fmla="*/ 93 h 162"/>
              <a:gd name="T40" fmla="*/ 57 w 152"/>
              <a:gd name="T41" fmla="*/ 44 h 162"/>
              <a:gd name="T42" fmla="*/ 57 w 152"/>
              <a:gd name="T43" fmla="*/ 31 h 162"/>
              <a:gd name="T44" fmla="*/ 42 w 152"/>
              <a:gd name="T45" fmla="*/ 28 h 162"/>
              <a:gd name="T46" fmla="*/ 38 w 152"/>
              <a:gd name="T47" fmla="*/ 45 h 162"/>
              <a:gd name="T48" fmla="*/ 50 w 152"/>
              <a:gd name="T49" fmla="*/ 48 h 162"/>
              <a:gd name="T50" fmla="*/ 53 w 152"/>
              <a:gd name="T51" fmla="*/ 48 h 162"/>
              <a:gd name="T52" fmla="*/ 54 w 152"/>
              <a:gd name="T53" fmla="*/ 47 h 162"/>
              <a:gd name="T54" fmla="*/ 71 w 152"/>
              <a:gd name="T55" fmla="*/ 97 h 162"/>
              <a:gd name="T56" fmla="*/ 38 w 152"/>
              <a:gd name="T57" fmla="*/ 139 h 162"/>
              <a:gd name="T58" fmla="*/ 22 w 152"/>
              <a:gd name="T59" fmla="*/ 83 h 162"/>
              <a:gd name="T60" fmla="*/ 20 w 152"/>
              <a:gd name="T61" fmla="*/ 67 h 162"/>
              <a:gd name="T62" fmla="*/ 6 w 152"/>
              <a:gd name="T63" fmla="*/ 67 h 162"/>
              <a:gd name="T64" fmla="*/ 6 w 152"/>
              <a:gd name="T65" fmla="*/ 84 h 162"/>
              <a:gd name="T66" fmla="*/ 19 w 152"/>
              <a:gd name="T67" fmla="*/ 86 h 162"/>
              <a:gd name="T68" fmla="*/ 36 w 152"/>
              <a:gd name="T69" fmla="*/ 141 h 162"/>
              <a:gd name="T70" fmla="*/ 20 w 152"/>
              <a:gd name="T71" fmla="*/ 161 h 162"/>
              <a:gd name="T72" fmla="*/ 20 w 152"/>
              <a:gd name="T73" fmla="*/ 162 h 162"/>
              <a:gd name="T74" fmla="*/ 56 w 152"/>
              <a:gd name="T75" fmla="*/ 124 h 162"/>
              <a:gd name="T76" fmla="*/ 82 w 152"/>
              <a:gd name="T77" fmla="*/ 114 h 162"/>
              <a:gd name="T78" fmla="*/ 103 w 152"/>
              <a:gd name="T79" fmla="*/ 112 h 162"/>
              <a:gd name="T80" fmla="*/ 107 w 152"/>
              <a:gd name="T81" fmla="*/ 116 h 162"/>
              <a:gd name="T82" fmla="*/ 107 w 152"/>
              <a:gd name="T83" fmla="*/ 118 h 162"/>
              <a:gd name="T84" fmla="*/ 125 w 152"/>
              <a:gd name="T85" fmla="*/ 114 h 162"/>
              <a:gd name="T86" fmla="*/ 121 w 152"/>
              <a:gd name="T87" fmla="*/ 93 h 162"/>
              <a:gd name="T88" fmla="*/ 102 w 152"/>
              <a:gd name="T89" fmla="*/ 99 h 162"/>
              <a:gd name="T90" fmla="*/ 102 w 152"/>
              <a:gd name="T91" fmla="*/ 108 h 162"/>
              <a:gd name="T92" fmla="*/ 61 w 152"/>
              <a:gd name="T93" fmla="*/ 118 h 162"/>
              <a:gd name="T94" fmla="*/ 88 w 152"/>
              <a:gd name="T95" fmla="*/ 73 h 162"/>
              <a:gd name="T96" fmla="*/ 88 w 152"/>
              <a:gd name="T97" fmla="*/ 73 h 162"/>
              <a:gd name="T98" fmla="*/ 129 w 152"/>
              <a:gd name="T99" fmla="*/ 57 h 162"/>
              <a:gd name="T100" fmla="*/ 142 w 152"/>
              <a:gd name="T101" fmla="*/ 60 h 162"/>
              <a:gd name="T102" fmla="*/ 151 w 152"/>
              <a:gd name="T103" fmla="*/ 45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62">
                <a:moveTo>
                  <a:pt x="151" y="45"/>
                </a:moveTo>
                <a:cubicBezTo>
                  <a:pt x="150" y="38"/>
                  <a:pt x="139" y="35"/>
                  <a:pt x="133" y="37"/>
                </a:cubicBezTo>
                <a:cubicBezTo>
                  <a:pt x="127" y="39"/>
                  <a:pt x="124" y="45"/>
                  <a:pt x="126" y="51"/>
                </a:cubicBezTo>
                <a:cubicBezTo>
                  <a:pt x="126" y="51"/>
                  <a:pt x="126" y="51"/>
                  <a:pt x="126" y="51"/>
                </a:cubicBezTo>
                <a:cubicBezTo>
                  <a:pt x="126" y="52"/>
                  <a:pt x="126" y="53"/>
                  <a:pt x="126" y="53"/>
                </a:cubicBezTo>
                <a:cubicBezTo>
                  <a:pt x="114" y="55"/>
                  <a:pt x="100" y="60"/>
                  <a:pt x="90" y="69"/>
                </a:cubicBezTo>
                <a:cubicBezTo>
                  <a:pt x="98" y="53"/>
                  <a:pt x="104" y="38"/>
                  <a:pt x="108" y="22"/>
                </a:cubicBezTo>
                <a:cubicBezTo>
                  <a:pt x="113" y="23"/>
                  <a:pt x="120" y="22"/>
                  <a:pt x="122" y="17"/>
                </a:cubicBezTo>
                <a:cubicBezTo>
                  <a:pt x="123" y="12"/>
                  <a:pt x="122" y="7"/>
                  <a:pt x="119" y="5"/>
                </a:cubicBezTo>
                <a:cubicBezTo>
                  <a:pt x="114" y="0"/>
                  <a:pt x="108" y="3"/>
                  <a:pt x="105" y="8"/>
                </a:cubicBezTo>
                <a:cubicBezTo>
                  <a:pt x="102" y="12"/>
                  <a:pt x="102" y="16"/>
                  <a:pt x="105" y="19"/>
                </a:cubicBezTo>
                <a:cubicBezTo>
                  <a:pt x="102" y="28"/>
                  <a:pt x="99" y="36"/>
                  <a:pt x="96" y="45"/>
                </a:cubicBezTo>
                <a:cubicBezTo>
                  <a:pt x="94" y="38"/>
                  <a:pt x="92" y="31"/>
                  <a:pt x="88" y="24"/>
                </a:cubicBezTo>
                <a:cubicBezTo>
                  <a:pt x="91" y="21"/>
                  <a:pt x="91" y="16"/>
                  <a:pt x="90" y="13"/>
                </a:cubicBezTo>
                <a:cubicBezTo>
                  <a:pt x="88" y="9"/>
                  <a:pt x="84" y="5"/>
                  <a:pt x="79" y="6"/>
                </a:cubicBezTo>
                <a:cubicBezTo>
                  <a:pt x="74" y="6"/>
                  <a:pt x="72" y="14"/>
                  <a:pt x="73" y="18"/>
                </a:cubicBezTo>
                <a:cubicBezTo>
                  <a:pt x="73" y="24"/>
                  <a:pt x="79" y="28"/>
                  <a:pt x="85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9" y="34"/>
                  <a:pt x="92" y="40"/>
                  <a:pt x="95" y="48"/>
                </a:cubicBezTo>
                <a:cubicBezTo>
                  <a:pt x="89" y="64"/>
                  <a:pt x="82" y="79"/>
                  <a:pt x="73" y="93"/>
                </a:cubicBezTo>
                <a:cubicBezTo>
                  <a:pt x="74" y="76"/>
                  <a:pt x="66" y="59"/>
                  <a:pt x="57" y="44"/>
                </a:cubicBezTo>
                <a:cubicBezTo>
                  <a:pt x="60" y="40"/>
                  <a:pt x="61" y="35"/>
                  <a:pt x="57" y="31"/>
                </a:cubicBezTo>
                <a:cubicBezTo>
                  <a:pt x="54" y="26"/>
                  <a:pt x="47" y="24"/>
                  <a:pt x="42" y="28"/>
                </a:cubicBezTo>
                <a:cubicBezTo>
                  <a:pt x="37" y="31"/>
                  <a:pt x="33" y="40"/>
                  <a:pt x="38" y="45"/>
                </a:cubicBezTo>
                <a:cubicBezTo>
                  <a:pt x="41" y="47"/>
                  <a:pt x="46" y="49"/>
                  <a:pt x="50" y="48"/>
                </a:cubicBezTo>
                <a:cubicBezTo>
                  <a:pt x="51" y="49"/>
                  <a:pt x="52" y="49"/>
                  <a:pt x="53" y="48"/>
                </a:cubicBezTo>
                <a:cubicBezTo>
                  <a:pt x="53" y="48"/>
                  <a:pt x="54" y="48"/>
                  <a:pt x="54" y="47"/>
                </a:cubicBezTo>
                <a:cubicBezTo>
                  <a:pt x="63" y="63"/>
                  <a:pt x="71" y="77"/>
                  <a:pt x="71" y="97"/>
                </a:cubicBezTo>
                <a:cubicBezTo>
                  <a:pt x="61" y="112"/>
                  <a:pt x="50" y="125"/>
                  <a:pt x="38" y="139"/>
                </a:cubicBezTo>
                <a:cubicBezTo>
                  <a:pt x="40" y="121"/>
                  <a:pt x="32" y="99"/>
                  <a:pt x="22" y="83"/>
                </a:cubicBezTo>
                <a:cubicBezTo>
                  <a:pt x="26" y="78"/>
                  <a:pt x="25" y="70"/>
                  <a:pt x="20" y="67"/>
                </a:cubicBezTo>
                <a:cubicBezTo>
                  <a:pt x="16" y="64"/>
                  <a:pt x="10" y="64"/>
                  <a:pt x="6" y="67"/>
                </a:cubicBezTo>
                <a:cubicBezTo>
                  <a:pt x="0" y="71"/>
                  <a:pt x="1" y="80"/>
                  <a:pt x="6" y="84"/>
                </a:cubicBezTo>
                <a:cubicBezTo>
                  <a:pt x="9" y="88"/>
                  <a:pt x="15" y="89"/>
                  <a:pt x="19" y="86"/>
                </a:cubicBezTo>
                <a:cubicBezTo>
                  <a:pt x="27" y="104"/>
                  <a:pt x="36" y="120"/>
                  <a:pt x="36" y="141"/>
                </a:cubicBezTo>
                <a:cubicBezTo>
                  <a:pt x="31" y="147"/>
                  <a:pt x="25" y="154"/>
                  <a:pt x="20" y="161"/>
                </a:cubicBezTo>
                <a:cubicBezTo>
                  <a:pt x="19" y="161"/>
                  <a:pt x="20" y="162"/>
                  <a:pt x="20" y="162"/>
                </a:cubicBezTo>
                <a:cubicBezTo>
                  <a:pt x="34" y="150"/>
                  <a:pt x="46" y="138"/>
                  <a:pt x="56" y="124"/>
                </a:cubicBezTo>
                <a:cubicBezTo>
                  <a:pt x="65" y="119"/>
                  <a:pt x="73" y="115"/>
                  <a:pt x="82" y="114"/>
                </a:cubicBezTo>
                <a:cubicBezTo>
                  <a:pt x="89" y="113"/>
                  <a:pt x="96" y="113"/>
                  <a:pt x="103" y="112"/>
                </a:cubicBezTo>
                <a:cubicBezTo>
                  <a:pt x="104" y="113"/>
                  <a:pt x="105" y="115"/>
                  <a:pt x="107" y="116"/>
                </a:cubicBezTo>
                <a:cubicBezTo>
                  <a:pt x="106" y="117"/>
                  <a:pt x="106" y="117"/>
                  <a:pt x="107" y="118"/>
                </a:cubicBezTo>
                <a:cubicBezTo>
                  <a:pt x="113" y="123"/>
                  <a:pt x="122" y="122"/>
                  <a:pt x="125" y="114"/>
                </a:cubicBezTo>
                <a:cubicBezTo>
                  <a:pt x="127" y="108"/>
                  <a:pt x="126" y="98"/>
                  <a:pt x="121" y="93"/>
                </a:cubicBezTo>
                <a:cubicBezTo>
                  <a:pt x="114" y="88"/>
                  <a:pt x="103" y="91"/>
                  <a:pt x="102" y="99"/>
                </a:cubicBezTo>
                <a:cubicBezTo>
                  <a:pt x="101" y="102"/>
                  <a:pt x="101" y="105"/>
                  <a:pt x="102" y="108"/>
                </a:cubicBezTo>
                <a:cubicBezTo>
                  <a:pt x="88" y="107"/>
                  <a:pt x="72" y="111"/>
                  <a:pt x="61" y="118"/>
                </a:cubicBezTo>
                <a:cubicBezTo>
                  <a:pt x="71" y="104"/>
                  <a:pt x="80" y="89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101" y="64"/>
                  <a:pt x="115" y="61"/>
                  <a:pt x="129" y="57"/>
                </a:cubicBezTo>
                <a:cubicBezTo>
                  <a:pt x="132" y="60"/>
                  <a:pt x="138" y="61"/>
                  <a:pt x="142" y="60"/>
                </a:cubicBezTo>
                <a:cubicBezTo>
                  <a:pt x="147" y="57"/>
                  <a:pt x="152" y="51"/>
                  <a:pt x="151" y="4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4" name="Freeform 61"/>
          <p:cNvSpPr/>
          <p:nvPr/>
        </p:nvSpPr>
        <p:spPr bwMode="auto">
          <a:xfrm>
            <a:off x="5073650" y="1068020"/>
            <a:ext cx="703263" cy="387350"/>
          </a:xfrm>
          <a:custGeom>
            <a:avLst/>
            <a:gdLst>
              <a:gd name="T0" fmla="*/ 256 w 257"/>
              <a:gd name="T1" fmla="*/ 42 h 141"/>
              <a:gd name="T2" fmla="*/ 221 w 257"/>
              <a:gd name="T3" fmla="*/ 8 h 141"/>
              <a:gd name="T4" fmla="*/ 157 w 257"/>
              <a:gd name="T5" fmla="*/ 0 h 141"/>
              <a:gd name="T6" fmla="*/ 116 w 257"/>
              <a:gd name="T7" fmla="*/ 3 h 141"/>
              <a:gd name="T8" fmla="*/ 91 w 257"/>
              <a:gd name="T9" fmla="*/ 8 h 141"/>
              <a:gd name="T10" fmla="*/ 90 w 257"/>
              <a:gd name="T11" fmla="*/ 7 h 141"/>
              <a:gd name="T12" fmla="*/ 39 w 257"/>
              <a:gd name="T13" fmla="*/ 35 h 141"/>
              <a:gd name="T14" fmla="*/ 7 w 257"/>
              <a:gd name="T15" fmla="*/ 79 h 141"/>
              <a:gd name="T16" fmla="*/ 8 w 257"/>
              <a:gd name="T17" fmla="*/ 118 h 141"/>
              <a:gd name="T18" fmla="*/ 44 w 257"/>
              <a:gd name="T19" fmla="*/ 119 h 141"/>
              <a:gd name="T20" fmla="*/ 44 w 257"/>
              <a:gd name="T21" fmla="*/ 119 h 141"/>
              <a:gd name="T22" fmla="*/ 60 w 257"/>
              <a:gd name="T23" fmla="*/ 136 h 141"/>
              <a:gd name="T24" fmla="*/ 84 w 257"/>
              <a:gd name="T25" fmla="*/ 124 h 141"/>
              <a:gd name="T26" fmla="*/ 127 w 257"/>
              <a:gd name="T27" fmla="*/ 118 h 141"/>
              <a:gd name="T28" fmla="*/ 154 w 257"/>
              <a:gd name="T29" fmla="*/ 130 h 141"/>
              <a:gd name="T30" fmla="*/ 167 w 257"/>
              <a:gd name="T31" fmla="*/ 107 h 141"/>
              <a:gd name="T32" fmla="*/ 198 w 257"/>
              <a:gd name="T33" fmla="*/ 74 h 141"/>
              <a:gd name="T34" fmla="*/ 225 w 257"/>
              <a:gd name="T35" fmla="*/ 77 h 141"/>
              <a:gd name="T36" fmla="*/ 230 w 257"/>
              <a:gd name="T37" fmla="*/ 53 h 141"/>
              <a:gd name="T38" fmla="*/ 256 w 257"/>
              <a:gd name="T39" fmla="*/ 42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7" h="141">
                <a:moveTo>
                  <a:pt x="256" y="42"/>
                </a:moveTo>
                <a:cubicBezTo>
                  <a:pt x="257" y="23"/>
                  <a:pt x="237" y="13"/>
                  <a:pt x="221" y="8"/>
                </a:cubicBezTo>
                <a:cubicBezTo>
                  <a:pt x="201" y="1"/>
                  <a:pt x="178" y="0"/>
                  <a:pt x="157" y="0"/>
                </a:cubicBezTo>
                <a:cubicBezTo>
                  <a:pt x="143" y="0"/>
                  <a:pt x="129" y="1"/>
                  <a:pt x="116" y="3"/>
                </a:cubicBezTo>
                <a:cubicBezTo>
                  <a:pt x="109" y="4"/>
                  <a:pt x="98" y="5"/>
                  <a:pt x="91" y="8"/>
                </a:cubicBezTo>
                <a:cubicBezTo>
                  <a:pt x="91" y="8"/>
                  <a:pt x="91" y="7"/>
                  <a:pt x="90" y="7"/>
                </a:cubicBezTo>
                <a:cubicBezTo>
                  <a:pt x="71" y="9"/>
                  <a:pt x="53" y="23"/>
                  <a:pt x="39" y="35"/>
                </a:cubicBezTo>
                <a:cubicBezTo>
                  <a:pt x="25" y="47"/>
                  <a:pt x="13" y="62"/>
                  <a:pt x="7" y="79"/>
                </a:cubicBezTo>
                <a:cubicBezTo>
                  <a:pt x="4" y="90"/>
                  <a:pt x="0" y="108"/>
                  <a:pt x="8" y="118"/>
                </a:cubicBezTo>
                <a:cubicBezTo>
                  <a:pt x="17" y="129"/>
                  <a:pt x="33" y="125"/>
                  <a:pt x="44" y="119"/>
                </a:cubicBezTo>
                <a:cubicBezTo>
                  <a:pt x="44" y="119"/>
                  <a:pt x="44" y="119"/>
                  <a:pt x="44" y="119"/>
                </a:cubicBezTo>
                <a:cubicBezTo>
                  <a:pt x="43" y="129"/>
                  <a:pt x="51" y="135"/>
                  <a:pt x="60" y="136"/>
                </a:cubicBezTo>
                <a:cubicBezTo>
                  <a:pt x="70" y="137"/>
                  <a:pt x="79" y="131"/>
                  <a:pt x="84" y="124"/>
                </a:cubicBezTo>
                <a:cubicBezTo>
                  <a:pt x="96" y="140"/>
                  <a:pt x="122" y="141"/>
                  <a:pt x="127" y="118"/>
                </a:cubicBezTo>
                <a:cubicBezTo>
                  <a:pt x="134" y="126"/>
                  <a:pt x="144" y="133"/>
                  <a:pt x="154" y="130"/>
                </a:cubicBezTo>
                <a:cubicBezTo>
                  <a:pt x="166" y="127"/>
                  <a:pt x="168" y="117"/>
                  <a:pt x="167" y="107"/>
                </a:cubicBezTo>
                <a:cubicBezTo>
                  <a:pt x="186" y="124"/>
                  <a:pt x="201" y="94"/>
                  <a:pt x="198" y="74"/>
                </a:cubicBezTo>
                <a:cubicBezTo>
                  <a:pt x="206" y="78"/>
                  <a:pt x="217" y="82"/>
                  <a:pt x="225" y="77"/>
                </a:cubicBezTo>
                <a:cubicBezTo>
                  <a:pt x="233" y="72"/>
                  <a:pt x="232" y="62"/>
                  <a:pt x="230" y="53"/>
                </a:cubicBezTo>
                <a:cubicBezTo>
                  <a:pt x="240" y="57"/>
                  <a:pt x="256" y="55"/>
                  <a:pt x="256" y="4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5" name="Freeform 62"/>
          <p:cNvSpPr/>
          <p:nvPr/>
        </p:nvSpPr>
        <p:spPr bwMode="auto">
          <a:xfrm>
            <a:off x="5141913" y="1056907"/>
            <a:ext cx="490538" cy="277813"/>
          </a:xfrm>
          <a:custGeom>
            <a:avLst/>
            <a:gdLst>
              <a:gd name="T0" fmla="*/ 163 w 179"/>
              <a:gd name="T1" fmla="*/ 15 h 101"/>
              <a:gd name="T2" fmla="*/ 64 w 179"/>
              <a:gd name="T3" fmla="*/ 6 h 101"/>
              <a:gd name="T4" fmla="*/ 62 w 179"/>
              <a:gd name="T5" fmla="*/ 9 h 101"/>
              <a:gd name="T6" fmla="*/ 2 w 179"/>
              <a:gd name="T7" fmla="*/ 71 h 101"/>
              <a:gd name="T8" fmla="*/ 11 w 179"/>
              <a:gd name="T9" fmla="*/ 94 h 101"/>
              <a:gd name="T10" fmla="*/ 37 w 179"/>
              <a:gd name="T11" fmla="*/ 85 h 101"/>
              <a:gd name="T12" fmla="*/ 68 w 179"/>
              <a:gd name="T13" fmla="*/ 78 h 101"/>
              <a:gd name="T14" fmla="*/ 106 w 179"/>
              <a:gd name="T15" fmla="*/ 70 h 101"/>
              <a:gd name="T16" fmla="*/ 132 w 179"/>
              <a:gd name="T17" fmla="*/ 53 h 101"/>
              <a:gd name="T18" fmla="*/ 152 w 179"/>
              <a:gd name="T19" fmla="*/ 38 h 101"/>
              <a:gd name="T20" fmla="*/ 172 w 179"/>
              <a:gd name="T21" fmla="*/ 36 h 101"/>
              <a:gd name="T22" fmla="*/ 163 w 179"/>
              <a:gd name="T23" fmla="*/ 1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101">
                <a:moveTo>
                  <a:pt x="163" y="15"/>
                </a:moveTo>
                <a:cubicBezTo>
                  <a:pt x="133" y="0"/>
                  <a:pt x="97" y="4"/>
                  <a:pt x="64" y="6"/>
                </a:cubicBezTo>
                <a:cubicBezTo>
                  <a:pt x="63" y="6"/>
                  <a:pt x="62" y="8"/>
                  <a:pt x="62" y="9"/>
                </a:cubicBezTo>
                <a:cubicBezTo>
                  <a:pt x="37" y="22"/>
                  <a:pt x="10" y="41"/>
                  <a:pt x="2" y="71"/>
                </a:cubicBezTo>
                <a:cubicBezTo>
                  <a:pt x="0" y="80"/>
                  <a:pt x="1" y="90"/>
                  <a:pt x="11" y="94"/>
                </a:cubicBezTo>
                <a:cubicBezTo>
                  <a:pt x="20" y="98"/>
                  <a:pt x="31" y="91"/>
                  <a:pt x="37" y="85"/>
                </a:cubicBezTo>
                <a:cubicBezTo>
                  <a:pt x="43" y="101"/>
                  <a:pt x="60" y="90"/>
                  <a:pt x="68" y="78"/>
                </a:cubicBezTo>
                <a:cubicBezTo>
                  <a:pt x="81" y="94"/>
                  <a:pt x="107" y="92"/>
                  <a:pt x="106" y="70"/>
                </a:cubicBezTo>
                <a:cubicBezTo>
                  <a:pt x="119" y="80"/>
                  <a:pt x="137" y="66"/>
                  <a:pt x="132" y="53"/>
                </a:cubicBezTo>
                <a:cubicBezTo>
                  <a:pt x="143" y="58"/>
                  <a:pt x="156" y="49"/>
                  <a:pt x="152" y="38"/>
                </a:cubicBezTo>
                <a:cubicBezTo>
                  <a:pt x="159" y="40"/>
                  <a:pt x="167" y="41"/>
                  <a:pt x="172" y="36"/>
                </a:cubicBezTo>
                <a:cubicBezTo>
                  <a:pt x="179" y="29"/>
                  <a:pt x="169" y="18"/>
                  <a:pt x="163" y="15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6" name="Freeform 63"/>
          <p:cNvSpPr/>
          <p:nvPr/>
        </p:nvSpPr>
        <p:spPr bwMode="auto">
          <a:xfrm>
            <a:off x="5802313" y="812432"/>
            <a:ext cx="468313" cy="409575"/>
          </a:xfrm>
          <a:custGeom>
            <a:avLst/>
            <a:gdLst>
              <a:gd name="T0" fmla="*/ 130 w 171"/>
              <a:gd name="T1" fmla="*/ 147 h 149"/>
              <a:gd name="T2" fmla="*/ 136 w 171"/>
              <a:gd name="T3" fmla="*/ 128 h 149"/>
              <a:gd name="T4" fmla="*/ 122 w 171"/>
              <a:gd name="T5" fmla="*/ 122 h 149"/>
              <a:gd name="T6" fmla="*/ 121 w 171"/>
              <a:gd name="T7" fmla="*/ 122 h 149"/>
              <a:gd name="T8" fmla="*/ 120 w 171"/>
              <a:gd name="T9" fmla="*/ 123 h 149"/>
              <a:gd name="T10" fmla="*/ 100 w 171"/>
              <a:gd name="T11" fmla="*/ 89 h 149"/>
              <a:gd name="T12" fmla="*/ 148 w 171"/>
              <a:gd name="T13" fmla="*/ 102 h 149"/>
              <a:gd name="T14" fmla="*/ 156 w 171"/>
              <a:gd name="T15" fmla="*/ 115 h 149"/>
              <a:gd name="T16" fmla="*/ 167 w 171"/>
              <a:gd name="T17" fmla="*/ 110 h 149"/>
              <a:gd name="T18" fmla="*/ 162 w 171"/>
              <a:gd name="T19" fmla="*/ 97 h 149"/>
              <a:gd name="T20" fmla="*/ 151 w 171"/>
              <a:gd name="T21" fmla="*/ 98 h 149"/>
              <a:gd name="T22" fmla="*/ 124 w 171"/>
              <a:gd name="T23" fmla="*/ 92 h 149"/>
              <a:gd name="T24" fmla="*/ 144 w 171"/>
              <a:gd name="T25" fmla="*/ 82 h 149"/>
              <a:gd name="T26" fmla="*/ 156 w 171"/>
              <a:gd name="T27" fmla="*/ 82 h 149"/>
              <a:gd name="T28" fmla="*/ 162 w 171"/>
              <a:gd name="T29" fmla="*/ 71 h 149"/>
              <a:gd name="T30" fmla="*/ 148 w 171"/>
              <a:gd name="T31" fmla="*/ 66 h 149"/>
              <a:gd name="T32" fmla="*/ 141 w 171"/>
              <a:gd name="T33" fmla="*/ 79 h 149"/>
              <a:gd name="T34" fmla="*/ 141 w 171"/>
              <a:gd name="T35" fmla="*/ 79 h 149"/>
              <a:gd name="T36" fmla="*/ 121 w 171"/>
              <a:gd name="T37" fmla="*/ 91 h 149"/>
              <a:gd name="T38" fmla="*/ 74 w 171"/>
              <a:gd name="T39" fmla="*/ 74 h 149"/>
              <a:gd name="T40" fmla="*/ 121 w 171"/>
              <a:gd name="T41" fmla="*/ 53 h 149"/>
              <a:gd name="T42" fmla="*/ 134 w 171"/>
              <a:gd name="T43" fmla="*/ 52 h 149"/>
              <a:gd name="T44" fmla="*/ 136 w 171"/>
              <a:gd name="T45" fmla="*/ 36 h 149"/>
              <a:gd name="T46" fmla="*/ 118 w 171"/>
              <a:gd name="T47" fmla="*/ 34 h 149"/>
              <a:gd name="T48" fmla="*/ 117 w 171"/>
              <a:gd name="T49" fmla="*/ 47 h 149"/>
              <a:gd name="T50" fmla="*/ 116 w 171"/>
              <a:gd name="T51" fmla="*/ 50 h 149"/>
              <a:gd name="T52" fmla="*/ 117 w 171"/>
              <a:gd name="T53" fmla="*/ 51 h 149"/>
              <a:gd name="T54" fmla="*/ 70 w 171"/>
              <a:gd name="T55" fmla="*/ 73 h 149"/>
              <a:gd name="T56" fmla="*/ 25 w 171"/>
              <a:gd name="T57" fmla="*/ 45 h 149"/>
              <a:gd name="T58" fmla="*/ 79 w 171"/>
              <a:gd name="T59" fmla="*/ 23 h 149"/>
              <a:gd name="T60" fmla="*/ 94 w 171"/>
              <a:gd name="T61" fmla="*/ 20 h 149"/>
              <a:gd name="T62" fmla="*/ 93 w 171"/>
              <a:gd name="T63" fmla="*/ 5 h 149"/>
              <a:gd name="T64" fmla="*/ 75 w 171"/>
              <a:gd name="T65" fmla="*/ 7 h 149"/>
              <a:gd name="T66" fmla="*/ 76 w 171"/>
              <a:gd name="T67" fmla="*/ 20 h 149"/>
              <a:gd name="T68" fmla="*/ 23 w 171"/>
              <a:gd name="T69" fmla="*/ 43 h 149"/>
              <a:gd name="T70" fmla="*/ 1 w 171"/>
              <a:gd name="T71" fmla="*/ 29 h 149"/>
              <a:gd name="T72" fmla="*/ 0 w 171"/>
              <a:gd name="T73" fmla="*/ 30 h 149"/>
              <a:gd name="T74" fmla="*/ 42 w 171"/>
              <a:gd name="T75" fmla="*/ 61 h 149"/>
              <a:gd name="T76" fmla="*/ 54 w 171"/>
              <a:gd name="T77" fmla="*/ 86 h 149"/>
              <a:gd name="T78" fmla="*/ 59 w 171"/>
              <a:gd name="T79" fmla="*/ 107 h 149"/>
              <a:gd name="T80" fmla="*/ 55 w 171"/>
              <a:gd name="T81" fmla="*/ 111 h 149"/>
              <a:gd name="T82" fmla="*/ 53 w 171"/>
              <a:gd name="T83" fmla="*/ 111 h 149"/>
              <a:gd name="T84" fmla="*/ 59 w 171"/>
              <a:gd name="T85" fmla="*/ 129 h 149"/>
              <a:gd name="T86" fmla="*/ 79 w 171"/>
              <a:gd name="T87" fmla="*/ 122 h 149"/>
              <a:gd name="T88" fmla="*/ 71 w 171"/>
              <a:gd name="T89" fmla="*/ 104 h 149"/>
              <a:gd name="T90" fmla="*/ 63 w 171"/>
              <a:gd name="T91" fmla="*/ 105 h 149"/>
              <a:gd name="T92" fmla="*/ 48 w 171"/>
              <a:gd name="T93" fmla="*/ 65 h 149"/>
              <a:gd name="T94" fmla="*/ 95 w 171"/>
              <a:gd name="T95" fmla="*/ 87 h 149"/>
              <a:gd name="T96" fmla="*/ 96 w 171"/>
              <a:gd name="T97" fmla="*/ 88 h 149"/>
              <a:gd name="T98" fmla="*/ 116 w 171"/>
              <a:gd name="T99" fmla="*/ 126 h 149"/>
              <a:gd name="T100" fmla="*/ 115 w 171"/>
              <a:gd name="T101" fmla="*/ 140 h 149"/>
              <a:gd name="T102" fmla="*/ 130 w 171"/>
              <a:gd name="T103" fmla="*/ 147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49">
                <a:moveTo>
                  <a:pt x="130" y="147"/>
                </a:moveTo>
                <a:cubicBezTo>
                  <a:pt x="138" y="145"/>
                  <a:pt x="139" y="134"/>
                  <a:pt x="136" y="128"/>
                </a:cubicBezTo>
                <a:cubicBezTo>
                  <a:pt x="134" y="122"/>
                  <a:pt x="127" y="120"/>
                  <a:pt x="122" y="122"/>
                </a:cubicBezTo>
                <a:cubicBezTo>
                  <a:pt x="122" y="122"/>
                  <a:pt x="121" y="122"/>
                  <a:pt x="121" y="122"/>
                </a:cubicBezTo>
                <a:cubicBezTo>
                  <a:pt x="121" y="123"/>
                  <a:pt x="120" y="123"/>
                  <a:pt x="120" y="123"/>
                </a:cubicBezTo>
                <a:cubicBezTo>
                  <a:pt x="116" y="111"/>
                  <a:pt x="109" y="98"/>
                  <a:pt x="100" y="89"/>
                </a:cubicBezTo>
                <a:cubicBezTo>
                  <a:pt x="116" y="95"/>
                  <a:pt x="132" y="99"/>
                  <a:pt x="148" y="102"/>
                </a:cubicBezTo>
                <a:cubicBezTo>
                  <a:pt x="148" y="107"/>
                  <a:pt x="150" y="114"/>
                  <a:pt x="156" y="115"/>
                </a:cubicBezTo>
                <a:cubicBezTo>
                  <a:pt x="160" y="116"/>
                  <a:pt x="165" y="114"/>
                  <a:pt x="167" y="110"/>
                </a:cubicBezTo>
                <a:cubicBezTo>
                  <a:pt x="171" y="105"/>
                  <a:pt x="167" y="100"/>
                  <a:pt x="162" y="97"/>
                </a:cubicBezTo>
                <a:cubicBezTo>
                  <a:pt x="158" y="94"/>
                  <a:pt x="154" y="95"/>
                  <a:pt x="151" y="98"/>
                </a:cubicBezTo>
                <a:cubicBezTo>
                  <a:pt x="142" y="97"/>
                  <a:pt x="133" y="94"/>
                  <a:pt x="124" y="92"/>
                </a:cubicBezTo>
                <a:cubicBezTo>
                  <a:pt x="131" y="90"/>
                  <a:pt x="138" y="86"/>
                  <a:pt x="144" y="82"/>
                </a:cubicBezTo>
                <a:cubicBezTo>
                  <a:pt x="147" y="84"/>
                  <a:pt x="152" y="84"/>
                  <a:pt x="156" y="82"/>
                </a:cubicBezTo>
                <a:cubicBezTo>
                  <a:pt x="159" y="80"/>
                  <a:pt x="163" y="76"/>
                  <a:pt x="162" y="71"/>
                </a:cubicBezTo>
                <a:cubicBezTo>
                  <a:pt x="161" y="66"/>
                  <a:pt x="153" y="65"/>
                  <a:pt x="148" y="66"/>
                </a:cubicBezTo>
                <a:cubicBezTo>
                  <a:pt x="143" y="67"/>
                  <a:pt x="140" y="74"/>
                  <a:pt x="141" y="79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35" y="84"/>
                  <a:pt x="128" y="88"/>
                  <a:pt x="121" y="91"/>
                </a:cubicBezTo>
                <a:cubicBezTo>
                  <a:pt x="105" y="87"/>
                  <a:pt x="89" y="82"/>
                  <a:pt x="74" y="74"/>
                </a:cubicBezTo>
                <a:cubicBezTo>
                  <a:pt x="91" y="74"/>
                  <a:pt x="108" y="64"/>
                  <a:pt x="121" y="53"/>
                </a:cubicBezTo>
                <a:cubicBezTo>
                  <a:pt x="125" y="56"/>
                  <a:pt x="130" y="56"/>
                  <a:pt x="134" y="52"/>
                </a:cubicBezTo>
                <a:cubicBezTo>
                  <a:pt x="138" y="48"/>
                  <a:pt x="139" y="41"/>
                  <a:pt x="136" y="36"/>
                </a:cubicBezTo>
                <a:cubicBezTo>
                  <a:pt x="132" y="32"/>
                  <a:pt x="123" y="29"/>
                  <a:pt x="118" y="34"/>
                </a:cubicBezTo>
                <a:cubicBezTo>
                  <a:pt x="116" y="38"/>
                  <a:pt x="115" y="43"/>
                  <a:pt x="117" y="47"/>
                </a:cubicBezTo>
                <a:cubicBezTo>
                  <a:pt x="116" y="48"/>
                  <a:pt x="116" y="49"/>
                  <a:pt x="116" y="50"/>
                </a:cubicBezTo>
                <a:cubicBezTo>
                  <a:pt x="117" y="50"/>
                  <a:pt x="117" y="50"/>
                  <a:pt x="117" y="51"/>
                </a:cubicBezTo>
                <a:cubicBezTo>
                  <a:pt x="103" y="61"/>
                  <a:pt x="89" y="71"/>
                  <a:pt x="70" y="73"/>
                </a:cubicBezTo>
                <a:cubicBezTo>
                  <a:pt x="54" y="65"/>
                  <a:pt x="39" y="55"/>
                  <a:pt x="25" y="45"/>
                </a:cubicBezTo>
                <a:cubicBezTo>
                  <a:pt x="43" y="45"/>
                  <a:pt x="64" y="34"/>
                  <a:pt x="79" y="23"/>
                </a:cubicBezTo>
                <a:cubicBezTo>
                  <a:pt x="84" y="26"/>
                  <a:pt x="91" y="24"/>
                  <a:pt x="94" y="20"/>
                </a:cubicBezTo>
                <a:cubicBezTo>
                  <a:pt x="97" y="15"/>
                  <a:pt x="96" y="9"/>
                  <a:pt x="93" y="5"/>
                </a:cubicBezTo>
                <a:cubicBezTo>
                  <a:pt x="88" y="0"/>
                  <a:pt x="80" y="2"/>
                  <a:pt x="75" y="7"/>
                </a:cubicBezTo>
                <a:cubicBezTo>
                  <a:pt x="72" y="11"/>
                  <a:pt x="72" y="16"/>
                  <a:pt x="76" y="20"/>
                </a:cubicBezTo>
                <a:cubicBezTo>
                  <a:pt x="58" y="30"/>
                  <a:pt x="43" y="41"/>
                  <a:pt x="23" y="43"/>
                </a:cubicBezTo>
                <a:cubicBezTo>
                  <a:pt x="15" y="39"/>
                  <a:pt x="8" y="34"/>
                  <a:pt x="1" y="29"/>
                </a:cubicBezTo>
                <a:cubicBezTo>
                  <a:pt x="0" y="29"/>
                  <a:pt x="0" y="29"/>
                  <a:pt x="0" y="30"/>
                </a:cubicBezTo>
                <a:cubicBezTo>
                  <a:pt x="13" y="42"/>
                  <a:pt x="27" y="52"/>
                  <a:pt x="42" y="61"/>
                </a:cubicBezTo>
                <a:cubicBezTo>
                  <a:pt x="47" y="69"/>
                  <a:pt x="52" y="77"/>
                  <a:pt x="54" y="86"/>
                </a:cubicBezTo>
                <a:cubicBezTo>
                  <a:pt x="56" y="93"/>
                  <a:pt x="57" y="100"/>
                  <a:pt x="59" y="107"/>
                </a:cubicBezTo>
                <a:cubicBezTo>
                  <a:pt x="57" y="108"/>
                  <a:pt x="56" y="109"/>
                  <a:pt x="55" y="111"/>
                </a:cubicBezTo>
                <a:cubicBezTo>
                  <a:pt x="54" y="110"/>
                  <a:pt x="54" y="110"/>
                  <a:pt x="53" y="111"/>
                </a:cubicBezTo>
                <a:cubicBezTo>
                  <a:pt x="49" y="118"/>
                  <a:pt x="51" y="127"/>
                  <a:pt x="59" y="129"/>
                </a:cubicBezTo>
                <a:cubicBezTo>
                  <a:pt x="66" y="130"/>
                  <a:pt x="75" y="128"/>
                  <a:pt x="79" y="122"/>
                </a:cubicBezTo>
                <a:cubicBezTo>
                  <a:pt x="83" y="115"/>
                  <a:pt x="80" y="105"/>
                  <a:pt x="71" y="104"/>
                </a:cubicBezTo>
                <a:cubicBezTo>
                  <a:pt x="68" y="104"/>
                  <a:pt x="66" y="104"/>
                  <a:pt x="63" y="105"/>
                </a:cubicBezTo>
                <a:cubicBezTo>
                  <a:pt x="62" y="91"/>
                  <a:pt x="57" y="76"/>
                  <a:pt x="48" y="65"/>
                </a:cubicBezTo>
                <a:cubicBezTo>
                  <a:pt x="63" y="74"/>
                  <a:pt x="79" y="81"/>
                  <a:pt x="95" y="87"/>
                </a:cubicBezTo>
                <a:cubicBezTo>
                  <a:pt x="95" y="88"/>
                  <a:pt x="95" y="88"/>
                  <a:pt x="96" y="88"/>
                </a:cubicBezTo>
                <a:cubicBezTo>
                  <a:pt x="106" y="99"/>
                  <a:pt x="111" y="112"/>
                  <a:pt x="116" y="126"/>
                </a:cubicBezTo>
                <a:cubicBezTo>
                  <a:pt x="113" y="130"/>
                  <a:pt x="113" y="135"/>
                  <a:pt x="115" y="140"/>
                </a:cubicBezTo>
                <a:cubicBezTo>
                  <a:pt x="118" y="145"/>
                  <a:pt x="124" y="149"/>
                  <a:pt x="130" y="147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7" name="Freeform 64"/>
          <p:cNvSpPr/>
          <p:nvPr/>
        </p:nvSpPr>
        <p:spPr bwMode="auto">
          <a:xfrm>
            <a:off x="7659688" y="-35293"/>
            <a:ext cx="1054100" cy="588963"/>
          </a:xfrm>
          <a:custGeom>
            <a:avLst/>
            <a:gdLst>
              <a:gd name="T0" fmla="*/ 309 w 384"/>
              <a:gd name="T1" fmla="*/ 175 h 214"/>
              <a:gd name="T2" fmla="*/ 254 w 384"/>
              <a:gd name="T3" fmla="*/ 134 h 214"/>
              <a:gd name="T4" fmla="*/ 204 w 384"/>
              <a:gd name="T5" fmla="*/ 129 h 214"/>
              <a:gd name="T6" fmla="*/ 186 w 384"/>
              <a:gd name="T7" fmla="*/ 130 h 214"/>
              <a:gd name="T8" fmla="*/ 220 w 384"/>
              <a:gd name="T9" fmla="*/ 112 h 214"/>
              <a:gd name="T10" fmla="*/ 220 w 384"/>
              <a:gd name="T11" fmla="*/ 111 h 214"/>
              <a:gd name="T12" fmla="*/ 221 w 384"/>
              <a:gd name="T13" fmla="*/ 112 h 214"/>
              <a:gd name="T14" fmla="*/ 222 w 384"/>
              <a:gd name="T15" fmla="*/ 112 h 214"/>
              <a:gd name="T16" fmla="*/ 353 w 384"/>
              <a:gd name="T17" fmla="*/ 93 h 214"/>
              <a:gd name="T18" fmla="*/ 380 w 384"/>
              <a:gd name="T19" fmla="*/ 57 h 214"/>
              <a:gd name="T20" fmla="*/ 359 w 384"/>
              <a:gd name="T21" fmla="*/ 19 h 214"/>
              <a:gd name="T22" fmla="*/ 271 w 384"/>
              <a:gd name="T23" fmla="*/ 32 h 214"/>
              <a:gd name="T24" fmla="*/ 220 w 384"/>
              <a:gd name="T25" fmla="*/ 109 h 214"/>
              <a:gd name="T26" fmla="*/ 219 w 384"/>
              <a:gd name="T27" fmla="*/ 109 h 214"/>
              <a:gd name="T28" fmla="*/ 171 w 384"/>
              <a:gd name="T29" fmla="*/ 131 h 214"/>
              <a:gd name="T30" fmla="*/ 117 w 384"/>
              <a:gd name="T31" fmla="*/ 153 h 214"/>
              <a:gd name="T32" fmla="*/ 1 w 384"/>
              <a:gd name="T33" fmla="*/ 160 h 214"/>
              <a:gd name="T34" fmla="*/ 1 w 384"/>
              <a:gd name="T35" fmla="*/ 161 h 214"/>
              <a:gd name="T36" fmla="*/ 112 w 384"/>
              <a:gd name="T37" fmla="*/ 159 h 214"/>
              <a:gd name="T38" fmla="*/ 167 w 384"/>
              <a:gd name="T39" fmla="*/ 138 h 214"/>
              <a:gd name="T40" fmla="*/ 174 w 384"/>
              <a:gd name="T41" fmla="*/ 135 h 214"/>
              <a:gd name="T42" fmla="*/ 238 w 384"/>
              <a:gd name="T43" fmla="*/ 204 h 214"/>
              <a:gd name="T44" fmla="*/ 309 w 384"/>
              <a:gd name="T45" fmla="*/ 17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84" h="214">
                <a:moveTo>
                  <a:pt x="309" y="175"/>
                </a:moveTo>
                <a:cubicBezTo>
                  <a:pt x="314" y="149"/>
                  <a:pt x="272" y="138"/>
                  <a:pt x="254" y="134"/>
                </a:cubicBezTo>
                <a:cubicBezTo>
                  <a:pt x="238" y="130"/>
                  <a:pt x="221" y="129"/>
                  <a:pt x="204" y="129"/>
                </a:cubicBezTo>
                <a:cubicBezTo>
                  <a:pt x="198" y="129"/>
                  <a:pt x="192" y="129"/>
                  <a:pt x="186" y="130"/>
                </a:cubicBezTo>
                <a:cubicBezTo>
                  <a:pt x="198" y="124"/>
                  <a:pt x="209" y="118"/>
                  <a:pt x="220" y="112"/>
                </a:cubicBezTo>
                <a:cubicBezTo>
                  <a:pt x="220" y="112"/>
                  <a:pt x="220" y="111"/>
                  <a:pt x="220" y="111"/>
                </a:cubicBezTo>
                <a:cubicBezTo>
                  <a:pt x="220" y="111"/>
                  <a:pt x="221" y="112"/>
                  <a:pt x="221" y="112"/>
                </a:cubicBezTo>
                <a:cubicBezTo>
                  <a:pt x="221" y="112"/>
                  <a:pt x="221" y="112"/>
                  <a:pt x="222" y="112"/>
                </a:cubicBezTo>
                <a:cubicBezTo>
                  <a:pt x="267" y="120"/>
                  <a:pt x="314" y="120"/>
                  <a:pt x="353" y="93"/>
                </a:cubicBezTo>
                <a:cubicBezTo>
                  <a:pt x="365" y="84"/>
                  <a:pt x="377" y="72"/>
                  <a:pt x="380" y="57"/>
                </a:cubicBezTo>
                <a:cubicBezTo>
                  <a:pt x="384" y="40"/>
                  <a:pt x="372" y="27"/>
                  <a:pt x="359" y="19"/>
                </a:cubicBezTo>
                <a:cubicBezTo>
                  <a:pt x="331" y="0"/>
                  <a:pt x="296" y="14"/>
                  <a:pt x="271" y="32"/>
                </a:cubicBezTo>
                <a:cubicBezTo>
                  <a:pt x="248" y="50"/>
                  <a:pt x="223" y="79"/>
                  <a:pt x="220" y="109"/>
                </a:cubicBezTo>
                <a:cubicBezTo>
                  <a:pt x="220" y="109"/>
                  <a:pt x="220" y="109"/>
                  <a:pt x="219" y="109"/>
                </a:cubicBezTo>
                <a:cubicBezTo>
                  <a:pt x="202" y="115"/>
                  <a:pt x="187" y="124"/>
                  <a:pt x="171" y="131"/>
                </a:cubicBezTo>
                <a:cubicBezTo>
                  <a:pt x="153" y="139"/>
                  <a:pt x="135" y="147"/>
                  <a:pt x="117" y="153"/>
                </a:cubicBezTo>
                <a:cubicBezTo>
                  <a:pt x="78" y="165"/>
                  <a:pt x="41" y="166"/>
                  <a:pt x="1" y="160"/>
                </a:cubicBezTo>
                <a:cubicBezTo>
                  <a:pt x="0" y="160"/>
                  <a:pt x="0" y="161"/>
                  <a:pt x="1" y="161"/>
                </a:cubicBezTo>
                <a:cubicBezTo>
                  <a:pt x="37" y="173"/>
                  <a:pt x="76" y="169"/>
                  <a:pt x="112" y="159"/>
                </a:cubicBezTo>
                <a:cubicBezTo>
                  <a:pt x="131" y="153"/>
                  <a:pt x="149" y="146"/>
                  <a:pt x="167" y="138"/>
                </a:cubicBezTo>
                <a:cubicBezTo>
                  <a:pt x="169" y="137"/>
                  <a:pt x="172" y="136"/>
                  <a:pt x="174" y="135"/>
                </a:cubicBezTo>
                <a:cubicBezTo>
                  <a:pt x="180" y="167"/>
                  <a:pt x="209" y="193"/>
                  <a:pt x="238" y="204"/>
                </a:cubicBezTo>
                <a:cubicBezTo>
                  <a:pt x="263" y="214"/>
                  <a:pt x="302" y="206"/>
                  <a:pt x="309" y="17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8" name="Freeform 65"/>
          <p:cNvSpPr/>
          <p:nvPr/>
        </p:nvSpPr>
        <p:spPr bwMode="auto">
          <a:xfrm>
            <a:off x="-25400" y="-170231"/>
            <a:ext cx="457200" cy="561975"/>
          </a:xfrm>
          <a:custGeom>
            <a:avLst/>
            <a:gdLst>
              <a:gd name="T0" fmla="*/ 164 w 167"/>
              <a:gd name="T1" fmla="*/ 42 h 204"/>
              <a:gd name="T2" fmla="*/ 141 w 167"/>
              <a:gd name="T3" fmla="*/ 36 h 204"/>
              <a:gd name="T4" fmla="*/ 136 w 167"/>
              <a:gd name="T5" fmla="*/ 54 h 204"/>
              <a:gd name="T6" fmla="*/ 137 w 167"/>
              <a:gd name="T7" fmla="*/ 55 h 204"/>
              <a:gd name="T8" fmla="*/ 138 w 167"/>
              <a:gd name="T9" fmla="*/ 56 h 204"/>
              <a:gd name="T10" fmla="*/ 101 w 167"/>
              <a:gd name="T11" fmla="*/ 82 h 204"/>
              <a:gd name="T12" fmla="*/ 110 w 167"/>
              <a:gd name="T13" fmla="*/ 26 h 204"/>
              <a:gd name="T14" fmla="*/ 124 w 167"/>
              <a:gd name="T15" fmla="*/ 16 h 204"/>
              <a:gd name="T16" fmla="*/ 118 w 167"/>
              <a:gd name="T17" fmla="*/ 3 h 204"/>
              <a:gd name="T18" fmla="*/ 103 w 167"/>
              <a:gd name="T19" fmla="*/ 10 h 204"/>
              <a:gd name="T20" fmla="*/ 106 w 167"/>
              <a:gd name="T21" fmla="*/ 23 h 204"/>
              <a:gd name="T22" fmla="*/ 102 w 167"/>
              <a:gd name="T23" fmla="*/ 54 h 204"/>
              <a:gd name="T24" fmla="*/ 88 w 167"/>
              <a:gd name="T25" fmla="*/ 33 h 204"/>
              <a:gd name="T26" fmla="*/ 87 w 167"/>
              <a:gd name="T27" fmla="*/ 19 h 204"/>
              <a:gd name="T28" fmla="*/ 74 w 167"/>
              <a:gd name="T29" fmla="*/ 14 h 204"/>
              <a:gd name="T30" fmla="*/ 69 w 167"/>
              <a:gd name="T31" fmla="*/ 30 h 204"/>
              <a:gd name="T32" fmla="*/ 85 w 167"/>
              <a:gd name="T33" fmla="*/ 37 h 204"/>
              <a:gd name="T34" fmla="*/ 85 w 167"/>
              <a:gd name="T35" fmla="*/ 36 h 204"/>
              <a:gd name="T36" fmla="*/ 101 w 167"/>
              <a:gd name="T37" fmla="*/ 58 h 204"/>
              <a:gd name="T38" fmla="*/ 87 w 167"/>
              <a:gd name="T39" fmla="*/ 114 h 204"/>
              <a:gd name="T40" fmla="*/ 57 w 167"/>
              <a:gd name="T41" fmla="*/ 63 h 204"/>
              <a:gd name="T42" fmla="*/ 55 w 167"/>
              <a:gd name="T43" fmla="*/ 47 h 204"/>
              <a:gd name="T44" fmla="*/ 37 w 167"/>
              <a:gd name="T45" fmla="*/ 48 h 204"/>
              <a:gd name="T46" fmla="*/ 36 w 167"/>
              <a:gd name="T47" fmla="*/ 67 h 204"/>
              <a:gd name="T48" fmla="*/ 51 w 167"/>
              <a:gd name="T49" fmla="*/ 68 h 204"/>
              <a:gd name="T50" fmla="*/ 54 w 167"/>
              <a:gd name="T51" fmla="*/ 68 h 204"/>
              <a:gd name="T52" fmla="*/ 55 w 167"/>
              <a:gd name="T53" fmla="*/ 67 h 204"/>
              <a:gd name="T54" fmla="*/ 85 w 167"/>
              <a:gd name="T55" fmla="*/ 118 h 204"/>
              <a:gd name="T56" fmla="*/ 58 w 167"/>
              <a:gd name="T57" fmla="*/ 174 h 204"/>
              <a:gd name="T58" fmla="*/ 27 w 167"/>
              <a:gd name="T59" fmla="*/ 114 h 204"/>
              <a:gd name="T60" fmla="*/ 22 w 167"/>
              <a:gd name="T61" fmla="*/ 97 h 204"/>
              <a:gd name="T62" fmla="*/ 5 w 167"/>
              <a:gd name="T63" fmla="*/ 100 h 204"/>
              <a:gd name="T64" fmla="*/ 9 w 167"/>
              <a:gd name="T65" fmla="*/ 120 h 204"/>
              <a:gd name="T66" fmla="*/ 24 w 167"/>
              <a:gd name="T67" fmla="*/ 118 h 204"/>
              <a:gd name="T68" fmla="*/ 57 w 167"/>
              <a:gd name="T69" fmla="*/ 176 h 204"/>
              <a:gd name="T70" fmla="*/ 43 w 167"/>
              <a:gd name="T71" fmla="*/ 203 h 204"/>
              <a:gd name="T72" fmla="*/ 44 w 167"/>
              <a:gd name="T73" fmla="*/ 204 h 204"/>
              <a:gd name="T74" fmla="*/ 75 w 167"/>
              <a:gd name="T75" fmla="*/ 152 h 204"/>
              <a:gd name="T76" fmla="*/ 102 w 167"/>
              <a:gd name="T77" fmla="*/ 135 h 204"/>
              <a:gd name="T78" fmla="*/ 126 w 167"/>
              <a:gd name="T79" fmla="*/ 128 h 204"/>
              <a:gd name="T80" fmla="*/ 130 w 167"/>
              <a:gd name="T81" fmla="*/ 132 h 204"/>
              <a:gd name="T82" fmla="*/ 131 w 167"/>
              <a:gd name="T83" fmla="*/ 134 h 204"/>
              <a:gd name="T84" fmla="*/ 151 w 167"/>
              <a:gd name="T85" fmla="*/ 125 h 204"/>
              <a:gd name="T86" fmla="*/ 141 w 167"/>
              <a:gd name="T87" fmla="*/ 103 h 204"/>
              <a:gd name="T88" fmla="*/ 121 w 167"/>
              <a:gd name="T89" fmla="*/ 114 h 204"/>
              <a:gd name="T90" fmla="*/ 123 w 167"/>
              <a:gd name="T91" fmla="*/ 123 h 204"/>
              <a:gd name="T92" fmla="*/ 79 w 167"/>
              <a:gd name="T93" fmla="*/ 145 h 204"/>
              <a:gd name="T94" fmla="*/ 99 w 167"/>
              <a:gd name="T95" fmla="*/ 88 h 204"/>
              <a:gd name="T96" fmla="*/ 100 w 167"/>
              <a:gd name="T97" fmla="*/ 88 h 204"/>
              <a:gd name="T98" fmla="*/ 142 w 167"/>
              <a:gd name="T99" fmla="*/ 60 h 204"/>
              <a:gd name="T100" fmla="*/ 157 w 167"/>
              <a:gd name="T101" fmla="*/ 60 h 204"/>
              <a:gd name="T102" fmla="*/ 164 w 167"/>
              <a:gd name="T103" fmla="*/ 4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7" h="204">
                <a:moveTo>
                  <a:pt x="164" y="42"/>
                </a:moveTo>
                <a:cubicBezTo>
                  <a:pt x="161" y="33"/>
                  <a:pt x="148" y="33"/>
                  <a:pt x="141" y="36"/>
                </a:cubicBezTo>
                <a:cubicBezTo>
                  <a:pt x="135" y="40"/>
                  <a:pt x="133" y="48"/>
                  <a:pt x="136" y="54"/>
                </a:cubicBezTo>
                <a:cubicBezTo>
                  <a:pt x="136" y="54"/>
                  <a:pt x="136" y="54"/>
                  <a:pt x="137" y="55"/>
                </a:cubicBezTo>
                <a:cubicBezTo>
                  <a:pt x="137" y="55"/>
                  <a:pt x="137" y="56"/>
                  <a:pt x="138" y="56"/>
                </a:cubicBezTo>
                <a:cubicBezTo>
                  <a:pt x="124" y="61"/>
                  <a:pt x="110" y="71"/>
                  <a:pt x="101" y="82"/>
                </a:cubicBezTo>
                <a:cubicBezTo>
                  <a:pt x="105" y="63"/>
                  <a:pt x="108" y="45"/>
                  <a:pt x="110" y="26"/>
                </a:cubicBezTo>
                <a:cubicBezTo>
                  <a:pt x="116" y="25"/>
                  <a:pt x="124" y="23"/>
                  <a:pt x="124" y="16"/>
                </a:cubicBezTo>
                <a:cubicBezTo>
                  <a:pt x="125" y="11"/>
                  <a:pt x="122" y="6"/>
                  <a:pt x="118" y="3"/>
                </a:cubicBezTo>
                <a:cubicBezTo>
                  <a:pt x="111" y="0"/>
                  <a:pt x="106" y="4"/>
                  <a:pt x="103" y="10"/>
                </a:cubicBezTo>
                <a:cubicBezTo>
                  <a:pt x="100" y="15"/>
                  <a:pt x="102" y="20"/>
                  <a:pt x="106" y="23"/>
                </a:cubicBezTo>
                <a:cubicBezTo>
                  <a:pt x="105" y="33"/>
                  <a:pt x="103" y="44"/>
                  <a:pt x="102" y="54"/>
                </a:cubicBezTo>
                <a:cubicBezTo>
                  <a:pt x="98" y="47"/>
                  <a:pt x="93" y="39"/>
                  <a:pt x="88" y="33"/>
                </a:cubicBezTo>
                <a:cubicBezTo>
                  <a:pt x="90" y="29"/>
                  <a:pt x="90" y="23"/>
                  <a:pt x="87" y="19"/>
                </a:cubicBezTo>
                <a:cubicBezTo>
                  <a:pt x="84" y="15"/>
                  <a:pt x="79" y="12"/>
                  <a:pt x="74" y="14"/>
                </a:cubicBezTo>
                <a:cubicBezTo>
                  <a:pt x="68" y="16"/>
                  <a:pt x="67" y="25"/>
                  <a:pt x="69" y="30"/>
                </a:cubicBezTo>
                <a:cubicBezTo>
                  <a:pt x="71" y="36"/>
                  <a:pt x="79" y="39"/>
                  <a:pt x="85" y="37"/>
                </a:cubicBezTo>
                <a:cubicBezTo>
                  <a:pt x="85" y="37"/>
                  <a:pt x="85" y="37"/>
                  <a:pt x="85" y="36"/>
                </a:cubicBezTo>
                <a:cubicBezTo>
                  <a:pt x="91" y="43"/>
                  <a:pt x="96" y="50"/>
                  <a:pt x="101" y="58"/>
                </a:cubicBezTo>
                <a:cubicBezTo>
                  <a:pt x="98" y="77"/>
                  <a:pt x="93" y="96"/>
                  <a:pt x="87" y="114"/>
                </a:cubicBezTo>
                <a:cubicBezTo>
                  <a:pt x="84" y="95"/>
                  <a:pt x="71" y="77"/>
                  <a:pt x="57" y="63"/>
                </a:cubicBezTo>
                <a:cubicBezTo>
                  <a:pt x="60" y="57"/>
                  <a:pt x="59" y="52"/>
                  <a:pt x="55" y="47"/>
                </a:cubicBezTo>
                <a:cubicBezTo>
                  <a:pt x="50" y="43"/>
                  <a:pt x="41" y="43"/>
                  <a:pt x="37" y="48"/>
                </a:cubicBezTo>
                <a:cubicBezTo>
                  <a:pt x="32" y="53"/>
                  <a:pt x="29" y="63"/>
                  <a:pt x="36" y="67"/>
                </a:cubicBezTo>
                <a:cubicBezTo>
                  <a:pt x="40" y="70"/>
                  <a:pt x="46" y="70"/>
                  <a:pt x="51" y="68"/>
                </a:cubicBezTo>
                <a:cubicBezTo>
                  <a:pt x="52" y="69"/>
                  <a:pt x="53" y="69"/>
                  <a:pt x="54" y="68"/>
                </a:cubicBezTo>
                <a:cubicBezTo>
                  <a:pt x="54" y="68"/>
                  <a:pt x="54" y="67"/>
                  <a:pt x="55" y="67"/>
                </a:cubicBezTo>
                <a:cubicBezTo>
                  <a:pt x="68" y="82"/>
                  <a:pt x="81" y="97"/>
                  <a:pt x="85" y="118"/>
                </a:cubicBezTo>
                <a:cubicBezTo>
                  <a:pt x="78" y="138"/>
                  <a:pt x="68" y="156"/>
                  <a:pt x="58" y="174"/>
                </a:cubicBezTo>
                <a:cubicBezTo>
                  <a:pt x="56" y="153"/>
                  <a:pt x="42" y="130"/>
                  <a:pt x="27" y="114"/>
                </a:cubicBezTo>
                <a:cubicBezTo>
                  <a:pt x="30" y="108"/>
                  <a:pt x="27" y="100"/>
                  <a:pt x="22" y="97"/>
                </a:cubicBezTo>
                <a:cubicBezTo>
                  <a:pt x="16" y="94"/>
                  <a:pt x="9" y="96"/>
                  <a:pt x="5" y="100"/>
                </a:cubicBezTo>
                <a:cubicBezTo>
                  <a:pt x="0" y="106"/>
                  <a:pt x="3" y="115"/>
                  <a:pt x="9" y="120"/>
                </a:cubicBezTo>
                <a:cubicBezTo>
                  <a:pt x="14" y="124"/>
                  <a:pt x="21" y="123"/>
                  <a:pt x="24" y="118"/>
                </a:cubicBezTo>
                <a:cubicBezTo>
                  <a:pt x="37" y="137"/>
                  <a:pt x="52" y="153"/>
                  <a:pt x="57" y="176"/>
                </a:cubicBezTo>
                <a:cubicBezTo>
                  <a:pt x="52" y="185"/>
                  <a:pt x="47" y="194"/>
                  <a:pt x="43" y="203"/>
                </a:cubicBezTo>
                <a:cubicBezTo>
                  <a:pt x="42" y="204"/>
                  <a:pt x="43" y="204"/>
                  <a:pt x="44" y="204"/>
                </a:cubicBezTo>
                <a:cubicBezTo>
                  <a:pt x="56" y="188"/>
                  <a:pt x="66" y="170"/>
                  <a:pt x="75" y="152"/>
                </a:cubicBezTo>
                <a:cubicBezTo>
                  <a:pt x="84" y="145"/>
                  <a:pt x="92" y="139"/>
                  <a:pt x="102" y="135"/>
                </a:cubicBezTo>
                <a:cubicBezTo>
                  <a:pt x="110" y="132"/>
                  <a:pt x="118" y="131"/>
                  <a:pt x="126" y="128"/>
                </a:cubicBezTo>
                <a:cubicBezTo>
                  <a:pt x="127" y="130"/>
                  <a:pt x="129" y="131"/>
                  <a:pt x="130" y="132"/>
                </a:cubicBezTo>
                <a:cubicBezTo>
                  <a:pt x="130" y="133"/>
                  <a:pt x="130" y="133"/>
                  <a:pt x="131" y="134"/>
                </a:cubicBezTo>
                <a:cubicBezTo>
                  <a:pt x="139" y="138"/>
                  <a:pt x="149" y="135"/>
                  <a:pt x="151" y="125"/>
                </a:cubicBezTo>
                <a:cubicBezTo>
                  <a:pt x="152" y="117"/>
                  <a:pt x="148" y="107"/>
                  <a:pt x="141" y="103"/>
                </a:cubicBezTo>
                <a:cubicBezTo>
                  <a:pt x="133" y="99"/>
                  <a:pt x="121" y="104"/>
                  <a:pt x="121" y="114"/>
                </a:cubicBezTo>
                <a:cubicBezTo>
                  <a:pt x="121" y="117"/>
                  <a:pt x="122" y="120"/>
                  <a:pt x="123" y="123"/>
                </a:cubicBezTo>
                <a:cubicBezTo>
                  <a:pt x="108" y="126"/>
                  <a:pt x="90" y="134"/>
                  <a:pt x="79" y="145"/>
                </a:cubicBezTo>
                <a:cubicBezTo>
                  <a:pt x="87" y="127"/>
                  <a:pt x="94" y="107"/>
                  <a:pt x="99" y="88"/>
                </a:cubicBezTo>
                <a:cubicBezTo>
                  <a:pt x="99" y="88"/>
                  <a:pt x="100" y="88"/>
                  <a:pt x="100" y="88"/>
                </a:cubicBezTo>
                <a:cubicBezTo>
                  <a:pt x="112" y="74"/>
                  <a:pt x="126" y="68"/>
                  <a:pt x="142" y="60"/>
                </a:cubicBezTo>
                <a:cubicBezTo>
                  <a:pt x="146" y="63"/>
                  <a:pt x="152" y="63"/>
                  <a:pt x="157" y="60"/>
                </a:cubicBezTo>
                <a:cubicBezTo>
                  <a:pt x="163" y="56"/>
                  <a:pt x="167" y="48"/>
                  <a:pt x="164" y="42"/>
                </a:cubicBezTo>
                <a:close/>
              </a:path>
            </a:pathLst>
          </a:custGeom>
          <a:solidFill>
            <a:srgbClr val="21B3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9" name="Freeform 66"/>
          <p:cNvSpPr/>
          <p:nvPr/>
        </p:nvSpPr>
        <p:spPr bwMode="auto">
          <a:xfrm>
            <a:off x="4735513" y="691782"/>
            <a:ext cx="244475" cy="361950"/>
          </a:xfrm>
          <a:custGeom>
            <a:avLst/>
            <a:gdLst>
              <a:gd name="T0" fmla="*/ 86 w 89"/>
              <a:gd name="T1" fmla="*/ 88 h 132"/>
              <a:gd name="T2" fmla="*/ 34 w 89"/>
              <a:gd name="T3" fmla="*/ 82 h 132"/>
              <a:gd name="T4" fmla="*/ 17 w 89"/>
              <a:gd name="T5" fmla="*/ 44 h 132"/>
              <a:gd name="T6" fmla="*/ 3 w 89"/>
              <a:gd name="T7" fmla="*/ 2 h 132"/>
              <a:gd name="T8" fmla="*/ 1 w 89"/>
              <a:gd name="T9" fmla="*/ 2 h 132"/>
              <a:gd name="T10" fmla="*/ 15 w 89"/>
              <a:gd name="T11" fmla="*/ 48 h 132"/>
              <a:gd name="T12" fmla="*/ 32 w 89"/>
              <a:gd name="T13" fmla="*/ 84 h 132"/>
              <a:gd name="T14" fmla="*/ 32 w 89"/>
              <a:gd name="T15" fmla="*/ 87 h 132"/>
              <a:gd name="T16" fmla="*/ 29 w 89"/>
              <a:gd name="T17" fmla="*/ 123 h 132"/>
              <a:gd name="T18" fmla="*/ 48 w 89"/>
              <a:gd name="T19" fmla="*/ 112 h 132"/>
              <a:gd name="T20" fmla="*/ 68 w 89"/>
              <a:gd name="T21" fmla="*/ 121 h 132"/>
              <a:gd name="T22" fmla="*/ 71 w 89"/>
              <a:gd name="T23" fmla="*/ 118 h 132"/>
              <a:gd name="T24" fmla="*/ 69 w 89"/>
              <a:gd name="T25" fmla="*/ 103 h 132"/>
              <a:gd name="T26" fmla="*/ 83 w 89"/>
              <a:gd name="T27" fmla="*/ 104 h 132"/>
              <a:gd name="T28" fmla="*/ 86 w 89"/>
              <a:gd name="T29" fmla="*/ 8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9" h="132">
                <a:moveTo>
                  <a:pt x="86" y="88"/>
                </a:moveTo>
                <a:cubicBezTo>
                  <a:pt x="75" y="71"/>
                  <a:pt x="49" y="68"/>
                  <a:pt x="34" y="82"/>
                </a:cubicBezTo>
                <a:cubicBezTo>
                  <a:pt x="29" y="69"/>
                  <a:pt x="23" y="57"/>
                  <a:pt x="17" y="44"/>
                </a:cubicBezTo>
                <a:cubicBezTo>
                  <a:pt x="12" y="30"/>
                  <a:pt x="8" y="16"/>
                  <a:pt x="3" y="2"/>
                </a:cubicBezTo>
                <a:cubicBezTo>
                  <a:pt x="2" y="0"/>
                  <a:pt x="0" y="1"/>
                  <a:pt x="1" y="2"/>
                </a:cubicBezTo>
                <a:cubicBezTo>
                  <a:pt x="3" y="18"/>
                  <a:pt x="9" y="34"/>
                  <a:pt x="15" y="48"/>
                </a:cubicBezTo>
                <a:cubicBezTo>
                  <a:pt x="20" y="61"/>
                  <a:pt x="25" y="73"/>
                  <a:pt x="32" y="84"/>
                </a:cubicBezTo>
                <a:cubicBezTo>
                  <a:pt x="32" y="85"/>
                  <a:pt x="32" y="86"/>
                  <a:pt x="32" y="87"/>
                </a:cubicBezTo>
                <a:cubicBezTo>
                  <a:pt x="21" y="95"/>
                  <a:pt x="18" y="113"/>
                  <a:pt x="29" y="123"/>
                </a:cubicBezTo>
                <a:cubicBezTo>
                  <a:pt x="38" y="132"/>
                  <a:pt x="45" y="122"/>
                  <a:pt x="48" y="112"/>
                </a:cubicBezTo>
                <a:cubicBezTo>
                  <a:pt x="53" y="118"/>
                  <a:pt x="60" y="121"/>
                  <a:pt x="68" y="121"/>
                </a:cubicBezTo>
                <a:cubicBezTo>
                  <a:pt x="70" y="121"/>
                  <a:pt x="71" y="120"/>
                  <a:pt x="71" y="118"/>
                </a:cubicBezTo>
                <a:cubicBezTo>
                  <a:pt x="70" y="113"/>
                  <a:pt x="70" y="108"/>
                  <a:pt x="69" y="103"/>
                </a:cubicBezTo>
                <a:cubicBezTo>
                  <a:pt x="73" y="106"/>
                  <a:pt x="78" y="107"/>
                  <a:pt x="83" y="104"/>
                </a:cubicBezTo>
                <a:cubicBezTo>
                  <a:pt x="88" y="101"/>
                  <a:pt x="89" y="93"/>
                  <a:pt x="86" y="88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0" name="Freeform 67"/>
          <p:cNvSpPr/>
          <p:nvPr/>
        </p:nvSpPr>
        <p:spPr bwMode="auto">
          <a:xfrm>
            <a:off x="90488" y="325069"/>
            <a:ext cx="8956675" cy="723900"/>
          </a:xfrm>
          <a:custGeom>
            <a:avLst/>
            <a:gdLst>
              <a:gd name="T0" fmla="*/ 3265 w 3268"/>
              <a:gd name="T1" fmla="*/ 202 h 263"/>
              <a:gd name="T2" fmla="*/ 3076 w 3268"/>
              <a:gd name="T3" fmla="*/ 176 h 263"/>
              <a:gd name="T4" fmla="*/ 2918 w 3268"/>
              <a:gd name="T5" fmla="*/ 100 h 263"/>
              <a:gd name="T6" fmla="*/ 2760 w 3268"/>
              <a:gd name="T7" fmla="*/ 29 h 263"/>
              <a:gd name="T8" fmla="*/ 2568 w 3268"/>
              <a:gd name="T9" fmla="*/ 17 h 263"/>
              <a:gd name="T10" fmla="*/ 2403 w 3268"/>
              <a:gd name="T11" fmla="*/ 56 h 263"/>
              <a:gd name="T12" fmla="*/ 2265 w 3268"/>
              <a:gd name="T13" fmla="*/ 118 h 263"/>
              <a:gd name="T14" fmla="*/ 2263 w 3268"/>
              <a:gd name="T15" fmla="*/ 118 h 263"/>
              <a:gd name="T16" fmla="*/ 1912 w 3268"/>
              <a:gd name="T17" fmla="*/ 222 h 263"/>
              <a:gd name="T18" fmla="*/ 1636 w 3268"/>
              <a:gd name="T19" fmla="*/ 95 h 263"/>
              <a:gd name="T20" fmla="*/ 1430 w 3268"/>
              <a:gd name="T21" fmla="*/ 17 h 263"/>
              <a:gd name="T22" fmla="*/ 1222 w 3268"/>
              <a:gd name="T23" fmla="*/ 41 h 263"/>
              <a:gd name="T24" fmla="*/ 1174 w 3268"/>
              <a:gd name="T25" fmla="*/ 65 h 263"/>
              <a:gd name="T26" fmla="*/ 1173 w 3268"/>
              <a:gd name="T27" fmla="*/ 66 h 263"/>
              <a:gd name="T28" fmla="*/ 886 w 3268"/>
              <a:gd name="T29" fmla="*/ 230 h 263"/>
              <a:gd name="T30" fmla="*/ 725 w 3268"/>
              <a:gd name="T31" fmla="*/ 240 h 263"/>
              <a:gd name="T32" fmla="*/ 555 w 3268"/>
              <a:gd name="T33" fmla="*/ 166 h 263"/>
              <a:gd name="T34" fmla="*/ 430 w 3268"/>
              <a:gd name="T35" fmla="*/ 85 h 263"/>
              <a:gd name="T36" fmla="*/ 298 w 3268"/>
              <a:gd name="T37" fmla="*/ 17 h 263"/>
              <a:gd name="T38" fmla="*/ 144 w 3268"/>
              <a:gd name="T39" fmla="*/ 7 h 263"/>
              <a:gd name="T40" fmla="*/ 144 w 3268"/>
              <a:gd name="T41" fmla="*/ 7 h 263"/>
              <a:gd name="T42" fmla="*/ 141 w 3268"/>
              <a:gd name="T43" fmla="*/ 7 h 263"/>
              <a:gd name="T44" fmla="*/ 141 w 3268"/>
              <a:gd name="T45" fmla="*/ 7 h 263"/>
              <a:gd name="T46" fmla="*/ 8 w 3268"/>
              <a:gd name="T47" fmla="*/ 21 h 263"/>
              <a:gd name="T48" fmla="*/ 9 w 3268"/>
              <a:gd name="T49" fmla="*/ 21 h 263"/>
              <a:gd name="T50" fmla="*/ 2 w 3268"/>
              <a:gd name="T51" fmla="*/ 21 h 263"/>
              <a:gd name="T52" fmla="*/ 2 w 3268"/>
              <a:gd name="T53" fmla="*/ 21 h 263"/>
              <a:gd name="T54" fmla="*/ 1 w 3268"/>
              <a:gd name="T55" fmla="*/ 21 h 263"/>
              <a:gd name="T56" fmla="*/ 1 w 3268"/>
              <a:gd name="T57" fmla="*/ 23 h 263"/>
              <a:gd name="T58" fmla="*/ 185 w 3268"/>
              <a:gd name="T59" fmla="*/ 8 h 263"/>
              <a:gd name="T60" fmla="*/ 281 w 3268"/>
              <a:gd name="T61" fmla="*/ 17 h 263"/>
              <a:gd name="T62" fmla="*/ 371 w 3268"/>
              <a:gd name="T63" fmla="*/ 55 h 263"/>
              <a:gd name="T64" fmla="*/ 690 w 3268"/>
              <a:gd name="T65" fmla="*/ 237 h 263"/>
              <a:gd name="T66" fmla="*/ 940 w 3268"/>
              <a:gd name="T67" fmla="*/ 215 h 263"/>
              <a:gd name="T68" fmla="*/ 1173 w 3268"/>
              <a:gd name="T69" fmla="*/ 70 h 263"/>
              <a:gd name="T70" fmla="*/ 1346 w 3268"/>
              <a:gd name="T71" fmla="*/ 19 h 263"/>
              <a:gd name="T72" fmla="*/ 1510 w 3268"/>
              <a:gd name="T73" fmla="*/ 40 h 263"/>
              <a:gd name="T74" fmla="*/ 1778 w 3268"/>
              <a:gd name="T75" fmla="*/ 183 h 263"/>
              <a:gd name="T76" fmla="*/ 2007 w 3268"/>
              <a:gd name="T77" fmla="*/ 228 h 263"/>
              <a:gd name="T78" fmla="*/ 2260 w 3268"/>
              <a:gd name="T79" fmla="*/ 124 h 263"/>
              <a:gd name="T80" fmla="*/ 2434 w 3268"/>
              <a:gd name="T81" fmla="*/ 52 h 263"/>
              <a:gd name="T82" fmla="*/ 2631 w 3268"/>
              <a:gd name="T83" fmla="*/ 18 h 263"/>
              <a:gd name="T84" fmla="*/ 2822 w 3268"/>
              <a:gd name="T85" fmla="*/ 58 h 263"/>
              <a:gd name="T86" fmla="*/ 2976 w 3268"/>
              <a:gd name="T87" fmla="*/ 138 h 263"/>
              <a:gd name="T88" fmla="*/ 3265 w 3268"/>
              <a:gd name="T89" fmla="*/ 206 h 263"/>
              <a:gd name="T90" fmla="*/ 3265 w 3268"/>
              <a:gd name="T91" fmla="*/ 20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68" h="263">
                <a:moveTo>
                  <a:pt x="3265" y="202"/>
                </a:moveTo>
                <a:cubicBezTo>
                  <a:pt x="3200" y="206"/>
                  <a:pt x="3137" y="197"/>
                  <a:pt x="3076" y="176"/>
                </a:cubicBezTo>
                <a:cubicBezTo>
                  <a:pt x="3020" y="158"/>
                  <a:pt x="2969" y="128"/>
                  <a:pt x="2918" y="100"/>
                </a:cubicBezTo>
                <a:cubicBezTo>
                  <a:pt x="2867" y="72"/>
                  <a:pt x="2816" y="46"/>
                  <a:pt x="2760" y="29"/>
                </a:cubicBezTo>
                <a:cubicBezTo>
                  <a:pt x="2698" y="11"/>
                  <a:pt x="2632" y="9"/>
                  <a:pt x="2568" y="17"/>
                </a:cubicBezTo>
                <a:cubicBezTo>
                  <a:pt x="2512" y="24"/>
                  <a:pt x="2456" y="38"/>
                  <a:pt x="2403" y="56"/>
                </a:cubicBezTo>
                <a:cubicBezTo>
                  <a:pt x="2356" y="73"/>
                  <a:pt x="2308" y="92"/>
                  <a:pt x="2265" y="118"/>
                </a:cubicBezTo>
                <a:cubicBezTo>
                  <a:pt x="2265" y="118"/>
                  <a:pt x="2264" y="118"/>
                  <a:pt x="2263" y="118"/>
                </a:cubicBezTo>
                <a:cubicBezTo>
                  <a:pt x="2155" y="175"/>
                  <a:pt x="2040" y="241"/>
                  <a:pt x="1912" y="222"/>
                </a:cubicBezTo>
                <a:cubicBezTo>
                  <a:pt x="1810" y="207"/>
                  <a:pt x="1723" y="146"/>
                  <a:pt x="1636" y="95"/>
                </a:cubicBezTo>
                <a:cubicBezTo>
                  <a:pt x="1572" y="57"/>
                  <a:pt x="1505" y="25"/>
                  <a:pt x="1430" y="17"/>
                </a:cubicBezTo>
                <a:cubicBezTo>
                  <a:pt x="1359" y="9"/>
                  <a:pt x="1287" y="14"/>
                  <a:pt x="1222" y="41"/>
                </a:cubicBezTo>
                <a:cubicBezTo>
                  <a:pt x="1205" y="46"/>
                  <a:pt x="1189" y="56"/>
                  <a:pt x="1174" y="65"/>
                </a:cubicBezTo>
                <a:cubicBezTo>
                  <a:pt x="1173" y="65"/>
                  <a:pt x="1173" y="65"/>
                  <a:pt x="1173" y="66"/>
                </a:cubicBezTo>
                <a:cubicBezTo>
                  <a:pt x="1081" y="125"/>
                  <a:pt x="992" y="197"/>
                  <a:pt x="886" y="230"/>
                </a:cubicBezTo>
                <a:cubicBezTo>
                  <a:pt x="833" y="247"/>
                  <a:pt x="779" y="251"/>
                  <a:pt x="725" y="240"/>
                </a:cubicBezTo>
                <a:cubicBezTo>
                  <a:pt x="663" y="229"/>
                  <a:pt x="608" y="198"/>
                  <a:pt x="555" y="166"/>
                </a:cubicBezTo>
                <a:cubicBezTo>
                  <a:pt x="513" y="139"/>
                  <a:pt x="472" y="111"/>
                  <a:pt x="430" y="85"/>
                </a:cubicBezTo>
                <a:cubicBezTo>
                  <a:pt x="389" y="58"/>
                  <a:pt x="345" y="32"/>
                  <a:pt x="298" y="17"/>
                </a:cubicBezTo>
                <a:cubicBezTo>
                  <a:pt x="247" y="0"/>
                  <a:pt x="195" y="1"/>
                  <a:pt x="144" y="7"/>
                </a:cubicBezTo>
                <a:cubicBezTo>
                  <a:pt x="144" y="7"/>
                  <a:pt x="144" y="7"/>
                  <a:pt x="144" y="7"/>
                </a:cubicBezTo>
                <a:cubicBezTo>
                  <a:pt x="141" y="7"/>
                  <a:pt x="141" y="7"/>
                  <a:pt x="141" y="7"/>
                </a:cubicBezTo>
                <a:cubicBezTo>
                  <a:pt x="141" y="7"/>
                  <a:pt x="141" y="7"/>
                  <a:pt x="141" y="7"/>
                </a:cubicBezTo>
                <a:cubicBezTo>
                  <a:pt x="97" y="12"/>
                  <a:pt x="53" y="19"/>
                  <a:pt x="8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7" y="21"/>
                  <a:pt x="4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3"/>
                  <a:pt x="1" y="23"/>
                </a:cubicBezTo>
                <a:cubicBezTo>
                  <a:pt x="63" y="23"/>
                  <a:pt x="124" y="11"/>
                  <a:pt x="185" y="8"/>
                </a:cubicBezTo>
                <a:cubicBezTo>
                  <a:pt x="218" y="7"/>
                  <a:pt x="250" y="9"/>
                  <a:pt x="281" y="17"/>
                </a:cubicBezTo>
                <a:cubicBezTo>
                  <a:pt x="313" y="25"/>
                  <a:pt x="342" y="40"/>
                  <a:pt x="371" y="55"/>
                </a:cubicBezTo>
                <a:cubicBezTo>
                  <a:pt x="478" y="113"/>
                  <a:pt x="572" y="201"/>
                  <a:pt x="690" y="237"/>
                </a:cubicBezTo>
                <a:cubicBezTo>
                  <a:pt x="774" y="263"/>
                  <a:pt x="861" y="251"/>
                  <a:pt x="940" y="215"/>
                </a:cubicBezTo>
                <a:cubicBezTo>
                  <a:pt x="1024" y="178"/>
                  <a:pt x="1097" y="121"/>
                  <a:pt x="1173" y="70"/>
                </a:cubicBezTo>
                <a:cubicBezTo>
                  <a:pt x="1225" y="38"/>
                  <a:pt x="1285" y="22"/>
                  <a:pt x="1346" y="19"/>
                </a:cubicBezTo>
                <a:cubicBezTo>
                  <a:pt x="1401" y="16"/>
                  <a:pt x="1458" y="22"/>
                  <a:pt x="1510" y="40"/>
                </a:cubicBezTo>
                <a:cubicBezTo>
                  <a:pt x="1607" y="73"/>
                  <a:pt x="1688" y="138"/>
                  <a:pt x="1778" y="183"/>
                </a:cubicBezTo>
                <a:cubicBezTo>
                  <a:pt x="1850" y="219"/>
                  <a:pt x="1927" y="239"/>
                  <a:pt x="2007" y="228"/>
                </a:cubicBezTo>
                <a:cubicBezTo>
                  <a:pt x="2098" y="215"/>
                  <a:pt x="2182" y="170"/>
                  <a:pt x="2260" y="124"/>
                </a:cubicBezTo>
                <a:cubicBezTo>
                  <a:pt x="2317" y="96"/>
                  <a:pt x="2373" y="71"/>
                  <a:pt x="2434" y="52"/>
                </a:cubicBezTo>
                <a:cubicBezTo>
                  <a:pt x="2498" y="33"/>
                  <a:pt x="2564" y="19"/>
                  <a:pt x="2631" y="18"/>
                </a:cubicBezTo>
                <a:cubicBezTo>
                  <a:pt x="2697" y="17"/>
                  <a:pt x="2762" y="32"/>
                  <a:pt x="2822" y="58"/>
                </a:cubicBezTo>
                <a:cubicBezTo>
                  <a:pt x="2875" y="81"/>
                  <a:pt x="2925" y="111"/>
                  <a:pt x="2976" y="138"/>
                </a:cubicBezTo>
                <a:cubicBezTo>
                  <a:pt x="3064" y="185"/>
                  <a:pt x="3163" y="217"/>
                  <a:pt x="3265" y="206"/>
                </a:cubicBezTo>
                <a:cubicBezTo>
                  <a:pt x="3267" y="206"/>
                  <a:pt x="3268" y="202"/>
                  <a:pt x="3265" y="202"/>
                </a:cubicBezTo>
                <a:close/>
              </a:path>
            </a:pathLst>
          </a:custGeom>
          <a:solidFill>
            <a:srgbClr val="B3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1" name="Freeform 68"/>
          <p:cNvSpPr/>
          <p:nvPr/>
        </p:nvSpPr>
        <p:spPr bwMode="auto">
          <a:xfrm>
            <a:off x="5180013" y="902920"/>
            <a:ext cx="304800" cy="333375"/>
          </a:xfrm>
          <a:custGeom>
            <a:avLst/>
            <a:gdLst>
              <a:gd name="T0" fmla="*/ 109 w 111"/>
              <a:gd name="T1" fmla="*/ 75 h 121"/>
              <a:gd name="T2" fmla="*/ 49 w 111"/>
              <a:gd name="T3" fmla="*/ 63 h 121"/>
              <a:gd name="T4" fmla="*/ 3 w 111"/>
              <a:gd name="T5" fmla="*/ 0 h 121"/>
              <a:gd name="T6" fmla="*/ 0 w 111"/>
              <a:gd name="T7" fmla="*/ 2 h 121"/>
              <a:gd name="T8" fmla="*/ 46 w 111"/>
              <a:gd name="T9" fmla="*/ 64 h 121"/>
              <a:gd name="T10" fmla="*/ 5 w 111"/>
              <a:gd name="T11" fmla="*/ 111 h 121"/>
              <a:gd name="T12" fmla="*/ 6 w 111"/>
              <a:gd name="T13" fmla="*/ 112 h 121"/>
              <a:gd name="T14" fmla="*/ 38 w 111"/>
              <a:gd name="T15" fmla="*/ 109 h 121"/>
              <a:gd name="T16" fmla="*/ 38 w 111"/>
              <a:gd name="T17" fmla="*/ 109 h 121"/>
              <a:gd name="T18" fmla="*/ 53 w 111"/>
              <a:gd name="T19" fmla="*/ 114 h 121"/>
              <a:gd name="T20" fmla="*/ 65 w 111"/>
              <a:gd name="T21" fmla="*/ 100 h 121"/>
              <a:gd name="T22" fmla="*/ 81 w 111"/>
              <a:gd name="T23" fmla="*/ 104 h 121"/>
              <a:gd name="T24" fmla="*/ 89 w 111"/>
              <a:gd name="T25" fmla="*/ 90 h 121"/>
              <a:gd name="T26" fmla="*/ 106 w 111"/>
              <a:gd name="T27" fmla="*/ 89 h 121"/>
              <a:gd name="T28" fmla="*/ 109 w 111"/>
              <a:gd name="T29" fmla="*/ 7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1" h="121">
                <a:moveTo>
                  <a:pt x="109" y="75"/>
                </a:moveTo>
                <a:cubicBezTo>
                  <a:pt x="101" y="53"/>
                  <a:pt x="66" y="58"/>
                  <a:pt x="49" y="63"/>
                </a:cubicBezTo>
                <a:cubicBezTo>
                  <a:pt x="41" y="38"/>
                  <a:pt x="21" y="18"/>
                  <a:pt x="3" y="0"/>
                </a:cubicBezTo>
                <a:cubicBezTo>
                  <a:pt x="2" y="0"/>
                  <a:pt x="1" y="1"/>
                  <a:pt x="0" y="2"/>
                </a:cubicBezTo>
                <a:cubicBezTo>
                  <a:pt x="18" y="21"/>
                  <a:pt x="35" y="40"/>
                  <a:pt x="46" y="64"/>
                </a:cubicBezTo>
                <a:cubicBezTo>
                  <a:pt x="28" y="72"/>
                  <a:pt x="6" y="89"/>
                  <a:pt x="5" y="111"/>
                </a:cubicBezTo>
                <a:cubicBezTo>
                  <a:pt x="5" y="111"/>
                  <a:pt x="5" y="112"/>
                  <a:pt x="6" y="112"/>
                </a:cubicBezTo>
                <a:cubicBezTo>
                  <a:pt x="14" y="121"/>
                  <a:pt x="31" y="117"/>
                  <a:pt x="38" y="109"/>
                </a:cubicBezTo>
                <a:cubicBezTo>
                  <a:pt x="38" y="109"/>
                  <a:pt x="38" y="109"/>
                  <a:pt x="38" y="109"/>
                </a:cubicBezTo>
                <a:cubicBezTo>
                  <a:pt x="41" y="114"/>
                  <a:pt x="47" y="117"/>
                  <a:pt x="53" y="114"/>
                </a:cubicBezTo>
                <a:cubicBezTo>
                  <a:pt x="58" y="111"/>
                  <a:pt x="64" y="106"/>
                  <a:pt x="65" y="100"/>
                </a:cubicBezTo>
                <a:cubicBezTo>
                  <a:pt x="70" y="103"/>
                  <a:pt x="75" y="106"/>
                  <a:pt x="81" y="104"/>
                </a:cubicBezTo>
                <a:cubicBezTo>
                  <a:pt x="86" y="101"/>
                  <a:pt x="89" y="96"/>
                  <a:pt x="89" y="90"/>
                </a:cubicBezTo>
                <a:cubicBezTo>
                  <a:pt x="95" y="93"/>
                  <a:pt x="101" y="93"/>
                  <a:pt x="106" y="89"/>
                </a:cubicBezTo>
                <a:cubicBezTo>
                  <a:pt x="110" y="86"/>
                  <a:pt x="111" y="79"/>
                  <a:pt x="109" y="75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2" name="Freeform 69"/>
          <p:cNvSpPr/>
          <p:nvPr/>
        </p:nvSpPr>
        <p:spPr bwMode="auto">
          <a:xfrm>
            <a:off x="6092825" y="188544"/>
            <a:ext cx="493713" cy="571500"/>
          </a:xfrm>
          <a:custGeom>
            <a:avLst/>
            <a:gdLst>
              <a:gd name="T0" fmla="*/ 175 w 180"/>
              <a:gd name="T1" fmla="*/ 36 h 208"/>
              <a:gd name="T2" fmla="*/ 159 w 180"/>
              <a:gd name="T3" fmla="*/ 35 h 208"/>
              <a:gd name="T4" fmla="*/ 151 w 180"/>
              <a:gd name="T5" fmla="*/ 21 h 208"/>
              <a:gd name="T6" fmla="*/ 135 w 180"/>
              <a:gd name="T7" fmla="*/ 24 h 208"/>
              <a:gd name="T8" fmla="*/ 124 w 180"/>
              <a:gd name="T9" fmla="*/ 10 h 208"/>
              <a:gd name="T10" fmla="*/ 109 w 180"/>
              <a:gd name="T11" fmla="*/ 14 h 208"/>
              <a:gd name="T12" fmla="*/ 108 w 180"/>
              <a:gd name="T13" fmla="*/ 14 h 208"/>
              <a:gd name="T14" fmla="*/ 76 w 180"/>
              <a:gd name="T15" fmla="*/ 10 h 208"/>
              <a:gd name="T16" fmla="*/ 75 w 180"/>
              <a:gd name="T17" fmla="*/ 11 h 208"/>
              <a:gd name="T18" fmla="*/ 115 w 180"/>
              <a:gd name="T19" fmla="*/ 59 h 208"/>
              <a:gd name="T20" fmla="*/ 46 w 180"/>
              <a:gd name="T21" fmla="*/ 138 h 208"/>
              <a:gd name="T22" fmla="*/ 0 w 180"/>
              <a:gd name="T23" fmla="*/ 208 h 208"/>
              <a:gd name="T24" fmla="*/ 0 w 180"/>
              <a:gd name="T25" fmla="*/ 208 h 208"/>
              <a:gd name="T26" fmla="*/ 1 w 180"/>
              <a:gd name="T27" fmla="*/ 208 h 208"/>
              <a:gd name="T28" fmla="*/ 2 w 180"/>
              <a:gd name="T29" fmla="*/ 207 h 208"/>
              <a:gd name="T30" fmla="*/ 4 w 180"/>
              <a:gd name="T31" fmla="*/ 206 h 208"/>
              <a:gd name="T32" fmla="*/ 58 w 180"/>
              <a:gd name="T33" fmla="*/ 131 h 208"/>
              <a:gd name="T34" fmla="*/ 117 w 180"/>
              <a:gd name="T35" fmla="*/ 61 h 208"/>
              <a:gd name="T36" fmla="*/ 177 w 180"/>
              <a:gd name="T37" fmla="*/ 51 h 208"/>
              <a:gd name="T38" fmla="*/ 175 w 180"/>
              <a:gd name="T39" fmla="*/ 3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80" h="208">
                <a:moveTo>
                  <a:pt x="175" y="36"/>
                </a:moveTo>
                <a:cubicBezTo>
                  <a:pt x="171" y="32"/>
                  <a:pt x="164" y="32"/>
                  <a:pt x="159" y="35"/>
                </a:cubicBezTo>
                <a:cubicBezTo>
                  <a:pt x="159" y="29"/>
                  <a:pt x="156" y="23"/>
                  <a:pt x="151" y="21"/>
                </a:cubicBezTo>
                <a:cubicBezTo>
                  <a:pt x="146" y="19"/>
                  <a:pt x="140" y="21"/>
                  <a:pt x="135" y="24"/>
                </a:cubicBezTo>
                <a:cubicBezTo>
                  <a:pt x="134" y="18"/>
                  <a:pt x="129" y="13"/>
                  <a:pt x="124" y="10"/>
                </a:cubicBezTo>
                <a:cubicBezTo>
                  <a:pt x="118" y="7"/>
                  <a:pt x="112" y="9"/>
                  <a:pt x="109" y="14"/>
                </a:cubicBezTo>
                <a:cubicBezTo>
                  <a:pt x="108" y="14"/>
                  <a:pt x="108" y="14"/>
                  <a:pt x="108" y="14"/>
                </a:cubicBezTo>
                <a:cubicBezTo>
                  <a:pt x="102" y="6"/>
                  <a:pt x="85" y="0"/>
                  <a:pt x="76" y="10"/>
                </a:cubicBezTo>
                <a:cubicBezTo>
                  <a:pt x="76" y="10"/>
                  <a:pt x="75" y="10"/>
                  <a:pt x="75" y="11"/>
                </a:cubicBezTo>
                <a:cubicBezTo>
                  <a:pt x="75" y="32"/>
                  <a:pt x="97" y="50"/>
                  <a:pt x="115" y="59"/>
                </a:cubicBezTo>
                <a:cubicBezTo>
                  <a:pt x="98" y="91"/>
                  <a:pt x="72" y="113"/>
                  <a:pt x="46" y="138"/>
                </a:cubicBezTo>
                <a:cubicBezTo>
                  <a:pt x="26" y="157"/>
                  <a:pt x="4" y="180"/>
                  <a:pt x="0" y="208"/>
                </a:cubicBezTo>
                <a:cubicBezTo>
                  <a:pt x="0" y="208"/>
                  <a:pt x="0" y="208"/>
                  <a:pt x="0" y="208"/>
                </a:cubicBezTo>
                <a:cubicBezTo>
                  <a:pt x="1" y="208"/>
                  <a:pt x="1" y="208"/>
                  <a:pt x="1" y="208"/>
                </a:cubicBezTo>
                <a:cubicBezTo>
                  <a:pt x="1" y="208"/>
                  <a:pt x="2" y="208"/>
                  <a:pt x="2" y="207"/>
                </a:cubicBezTo>
                <a:cubicBezTo>
                  <a:pt x="3" y="207"/>
                  <a:pt x="3" y="206"/>
                  <a:pt x="4" y="206"/>
                </a:cubicBezTo>
                <a:cubicBezTo>
                  <a:pt x="13" y="175"/>
                  <a:pt x="35" y="153"/>
                  <a:pt x="58" y="131"/>
                </a:cubicBezTo>
                <a:cubicBezTo>
                  <a:pt x="80" y="111"/>
                  <a:pt x="106" y="89"/>
                  <a:pt x="117" y="61"/>
                </a:cubicBezTo>
                <a:cubicBezTo>
                  <a:pt x="134" y="66"/>
                  <a:pt x="169" y="72"/>
                  <a:pt x="177" y="51"/>
                </a:cubicBezTo>
                <a:cubicBezTo>
                  <a:pt x="180" y="46"/>
                  <a:pt x="179" y="40"/>
                  <a:pt x="175" y="36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3" name="Freeform 70"/>
          <p:cNvSpPr/>
          <p:nvPr/>
        </p:nvSpPr>
        <p:spPr bwMode="auto">
          <a:xfrm>
            <a:off x="8559800" y="271094"/>
            <a:ext cx="139700" cy="342900"/>
          </a:xfrm>
          <a:custGeom>
            <a:avLst/>
            <a:gdLst>
              <a:gd name="T0" fmla="*/ 19 w 51"/>
              <a:gd name="T1" fmla="*/ 3 h 125"/>
              <a:gd name="T2" fmla="*/ 17 w 51"/>
              <a:gd name="T3" fmla="*/ 4 h 125"/>
              <a:gd name="T4" fmla="*/ 33 w 51"/>
              <a:gd name="T5" fmla="*/ 124 h 125"/>
              <a:gd name="T6" fmla="*/ 33 w 51"/>
              <a:gd name="T7" fmla="*/ 124 h 125"/>
              <a:gd name="T8" fmla="*/ 34 w 51"/>
              <a:gd name="T9" fmla="*/ 125 h 125"/>
              <a:gd name="T10" fmla="*/ 35 w 51"/>
              <a:gd name="T11" fmla="*/ 124 h 125"/>
              <a:gd name="T12" fmla="*/ 34 w 51"/>
              <a:gd name="T13" fmla="*/ 123 h 125"/>
              <a:gd name="T14" fmla="*/ 48 w 51"/>
              <a:gd name="T15" fmla="*/ 66 h 125"/>
              <a:gd name="T16" fmla="*/ 23 w 51"/>
              <a:gd name="T17" fmla="*/ 2 h 125"/>
              <a:gd name="T18" fmla="*/ 19 w 51"/>
              <a:gd name="T19" fmla="*/ 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" h="125">
                <a:moveTo>
                  <a:pt x="19" y="3"/>
                </a:moveTo>
                <a:cubicBezTo>
                  <a:pt x="18" y="3"/>
                  <a:pt x="17" y="3"/>
                  <a:pt x="17" y="4"/>
                </a:cubicBezTo>
                <a:cubicBezTo>
                  <a:pt x="1" y="43"/>
                  <a:pt x="0" y="93"/>
                  <a:pt x="33" y="124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3" y="124"/>
                  <a:pt x="33" y="125"/>
                  <a:pt x="34" y="125"/>
                </a:cubicBezTo>
                <a:cubicBezTo>
                  <a:pt x="34" y="125"/>
                  <a:pt x="35" y="124"/>
                  <a:pt x="35" y="124"/>
                </a:cubicBezTo>
                <a:cubicBezTo>
                  <a:pt x="34" y="124"/>
                  <a:pt x="34" y="124"/>
                  <a:pt x="34" y="123"/>
                </a:cubicBezTo>
                <a:cubicBezTo>
                  <a:pt x="51" y="112"/>
                  <a:pt x="50" y="83"/>
                  <a:pt x="48" y="66"/>
                </a:cubicBezTo>
                <a:cubicBezTo>
                  <a:pt x="45" y="43"/>
                  <a:pt x="37" y="19"/>
                  <a:pt x="23" y="2"/>
                </a:cubicBezTo>
                <a:cubicBezTo>
                  <a:pt x="21" y="0"/>
                  <a:pt x="19" y="1"/>
                  <a:pt x="19" y="3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4" name="Freeform 71"/>
          <p:cNvSpPr/>
          <p:nvPr/>
        </p:nvSpPr>
        <p:spPr bwMode="auto">
          <a:xfrm>
            <a:off x="8469313" y="317132"/>
            <a:ext cx="555625" cy="530225"/>
          </a:xfrm>
          <a:custGeom>
            <a:avLst/>
            <a:gdLst>
              <a:gd name="T0" fmla="*/ 181 w 203"/>
              <a:gd name="T1" fmla="*/ 65 h 193"/>
              <a:gd name="T2" fmla="*/ 176 w 203"/>
              <a:gd name="T3" fmla="*/ 40 h 193"/>
              <a:gd name="T4" fmla="*/ 151 w 203"/>
              <a:gd name="T5" fmla="*/ 32 h 193"/>
              <a:gd name="T6" fmla="*/ 118 w 203"/>
              <a:gd name="T7" fmla="*/ 21 h 193"/>
              <a:gd name="T8" fmla="*/ 121 w 203"/>
              <a:gd name="T9" fmla="*/ 47 h 193"/>
              <a:gd name="T10" fmla="*/ 131 w 203"/>
              <a:gd name="T11" fmla="*/ 70 h 193"/>
              <a:gd name="T12" fmla="*/ 62 w 203"/>
              <a:gd name="T13" fmla="*/ 110 h 193"/>
              <a:gd name="T14" fmla="*/ 47 w 203"/>
              <a:gd name="T15" fmla="*/ 124 h 193"/>
              <a:gd name="T16" fmla="*/ 46 w 203"/>
              <a:gd name="T17" fmla="*/ 126 h 193"/>
              <a:gd name="T18" fmla="*/ 1 w 203"/>
              <a:gd name="T19" fmla="*/ 174 h 193"/>
              <a:gd name="T20" fmla="*/ 2 w 203"/>
              <a:gd name="T21" fmla="*/ 175 h 193"/>
              <a:gd name="T22" fmla="*/ 26 w 203"/>
              <a:gd name="T23" fmla="*/ 154 h 193"/>
              <a:gd name="T24" fmla="*/ 46 w 203"/>
              <a:gd name="T25" fmla="*/ 131 h 193"/>
              <a:gd name="T26" fmla="*/ 89 w 203"/>
              <a:gd name="T27" fmla="*/ 176 h 193"/>
              <a:gd name="T28" fmla="*/ 152 w 203"/>
              <a:gd name="T29" fmla="*/ 188 h 193"/>
              <a:gd name="T30" fmla="*/ 152 w 203"/>
              <a:gd name="T31" fmla="*/ 185 h 193"/>
              <a:gd name="T32" fmla="*/ 111 w 203"/>
              <a:gd name="T33" fmla="*/ 136 h 193"/>
              <a:gd name="T34" fmla="*/ 54 w 203"/>
              <a:gd name="T35" fmla="*/ 123 h 193"/>
              <a:gd name="T36" fmla="*/ 57 w 203"/>
              <a:gd name="T37" fmla="*/ 120 h 193"/>
              <a:gd name="T38" fmla="*/ 94 w 203"/>
              <a:gd name="T39" fmla="*/ 92 h 193"/>
              <a:gd name="T40" fmla="*/ 133 w 203"/>
              <a:gd name="T41" fmla="*/ 73 h 193"/>
              <a:gd name="T42" fmla="*/ 133 w 203"/>
              <a:gd name="T43" fmla="*/ 73 h 193"/>
              <a:gd name="T44" fmla="*/ 134 w 203"/>
              <a:gd name="T45" fmla="*/ 74 h 193"/>
              <a:gd name="T46" fmla="*/ 187 w 203"/>
              <a:gd name="T47" fmla="*/ 95 h 193"/>
              <a:gd name="T48" fmla="*/ 181 w 203"/>
              <a:gd name="T49" fmla="*/ 65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3" h="193">
                <a:moveTo>
                  <a:pt x="181" y="65"/>
                </a:moveTo>
                <a:cubicBezTo>
                  <a:pt x="183" y="57"/>
                  <a:pt x="181" y="48"/>
                  <a:pt x="176" y="40"/>
                </a:cubicBezTo>
                <a:cubicBezTo>
                  <a:pt x="171" y="33"/>
                  <a:pt x="160" y="28"/>
                  <a:pt x="151" y="32"/>
                </a:cubicBezTo>
                <a:cubicBezTo>
                  <a:pt x="147" y="19"/>
                  <a:pt x="126" y="0"/>
                  <a:pt x="118" y="21"/>
                </a:cubicBezTo>
                <a:cubicBezTo>
                  <a:pt x="115" y="29"/>
                  <a:pt x="118" y="40"/>
                  <a:pt x="121" y="47"/>
                </a:cubicBezTo>
                <a:cubicBezTo>
                  <a:pt x="123" y="55"/>
                  <a:pt x="126" y="63"/>
                  <a:pt x="131" y="70"/>
                </a:cubicBezTo>
                <a:cubicBezTo>
                  <a:pt x="106" y="77"/>
                  <a:pt x="81" y="93"/>
                  <a:pt x="62" y="110"/>
                </a:cubicBezTo>
                <a:cubicBezTo>
                  <a:pt x="56" y="115"/>
                  <a:pt x="52" y="119"/>
                  <a:pt x="47" y="124"/>
                </a:cubicBezTo>
                <a:cubicBezTo>
                  <a:pt x="46" y="124"/>
                  <a:pt x="46" y="125"/>
                  <a:pt x="46" y="126"/>
                </a:cubicBezTo>
                <a:cubicBezTo>
                  <a:pt x="31" y="142"/>
                  <a:pt x="17" y="159"/>
                  <a:pt x="1" y="174"/>
                </a:cubicBezTo>
                <a:cubicBezTo>
                  <a:pt x="0" y="175"/>
                  <a:pt x="1" y="176"/>
                  <a:pt x="2" y="175"/>
                </a:cubicBezTo>
                <a:cubicBezTo>
                  <a:pt x="11" y="170"/>
                  <a:pt x="19" y="162"/>
                  <a:pt x="26" y="154"/>
                </a:cubicBezTo>
                <a:cubicBezTo>
                  <a:pt x="33" y="146"/>
                  <a:pt x="39" y="138"/>
                  <a:pt x="46" y="131"/>
                </a:cubicBezTo>
                <a:cubicBezTo>
                  <a:pt x="52" y="151"/>
                  <a:pt x="71" y="166"/>
                  <a:pt x="89" y="176"/>
                </a:cubicBezTo>
                <a:cubicBezTo>
                  <a:pt x="107" y="185"/>
                  <a:pt x="132" y="193"/>
                  <a:pt x="152" y="188"/>
                </a:cubicBezTo>
                <a:cubicBezTo>
                  <a:pt x="154" y="187"/>
                  <a:pt x="154" y="185"/>
                  <a:pt x="152" y="185"/>
                </a:cubicBezTo>
                <a:cubicBezTo>
                  <a:pt x="147" y="164"/>
                  <a:pt x="128" y="146"/>
                  <a:pt x="111" y="136"/>
                </a:cubicBezTo>
                <a:cubicBezTo>
                  <a:pt x="96" y="127"/>
                  <a:pt x="72" y="119"/>
                  <a:pt x="54" y="123"/>
                </a:cubicBezTo>
                <a:cubicBezTo>
                  <a:pt x="55" y="122"/>
                  <a:pt x="56" y="121"/>
                  <a:pt x="57" y="120"/>
                </a:cubicBezTo>
                <a:cubicBezTo>
                  <a:pt x="68" y="109"/>
                  <a:pt x="80" y="100"/>
                  <a:pt x="94" y="92"/>
                </a:cubicBezTo>
                <a:cubicBezTo>
                  <a:pt x="106" y="85"/>
                  <a:pt x="120" y="80"/>
                  <a:pt x="133" y="73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33" y="74"/>
                  <a:pt x="134" y="74"/>
                  <a:pt x="134" y="74"/>
                </a:cubicBezTo>
                <a:cubicBezTo>
                  <a:pt x="148" y="88"/>
                  <a:pt x="167" y="104"/>
                  <a:pt x="187" y="95"/>
                </a:cubicBezTo>
                <a:cubicBezTo>
                  <a:pt x="203" y="88"/>
                  <a:pt x="193" y="70"/>
                  <a:pt x="181" y="65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grpSp>
        <p:nvGrpSpPr>
          <p:cNvPr id="75" name="Group 74"/>
          <p:cNvGrpSpPr>
            <a:grpSpLocks noChangeAspect="1"/>
          </p:cNvGrpSpPr>
          <p:nvPr/>
        </p:nvGrpSpPr>
        <p:grpSpPr bwMode="auto">
          <a:xfrm flipH="1">
            <a:off x="-1" y="3574354"/>
            <a:ext cx="9204323" cy="1958974"/>
            <a:chOff x="-7" y="2020"/>
            <a:chExt cx="5776" cy="1234"/>
          </a:xfrm>
        </p:grpSpPr>
        <p:sp>
          <p:nvSpPr>
            <p:cNvPr id="77" name="Freeform 75"/>
            <p:cNvSpPr/>
            <p:nvPr/>
          </p:nvSpPr>
          <p:spPr bwMode="auto">
            <a:xfrm>
              <a:off x="4691" y="2595"/>
              <a:ext cx="219" cy="213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8" name="Freeform 76"/>
            <p:cNvSpPr/>
            <p:nvPr/>
          </p:nvSpPr>
          <p:spPr bwMode="auto">
            <a:xfrm>
              <a:off x="2141" y="2200"/>
              <a:ext cx="221" cy="213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9" name="Freeform 77"/>
            <p:cNvSpPr/>
            <p:nvPr/>
          </p:nvSpPr>
          <p:spPr bwMode="auto">
            <a:xfrm>
              <a:off x="190" y="2737"/>
              <a:ext cx="164" cy="188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0" name="Freeform 78"/>
            <p:cNvSpPr/>
            <p:nvPr/>
          </p:nvSpPr>
          <p:spPr bwMode="auto">
            <a:xfrm>
              <a:off x="444" y="2696"/>
              <a:ext cx="115" cy="12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1" name="Freeform 79"/>
            <p:cNvSpPr/>
            <p:nvPr/>
          </p:nvSpPr>
          <p:spPr bwMode="auto">
            <a:xfrm>
              <a:off x="5529" y="2354"/>
              <a:ext cx="240" cy="311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2" name="Freeform 80"/>
            <p:cNvSpPr/>
            <p:nvPr/>
          </p:nvSpPr>
          <p:spPr bwMode="auto">
            <a:xfrm>
              <a:off x="4092" y="2770"/>
              <a:ext cx="247" cy="305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3" name="Freeform 81"/>
            <p:cNvSpPr/>
            <p:nvPr/>
          </p:nvSpPr>
          <p:spPr bwMode="auto">
            <a:xfrm>
              <a:off x="3192" y="2914"/>
              <a:ext cx="501" cy="34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4" name="Freeform 82"/>
            <p:cNvSpPr/>
            <p:nvPr/>
          </p:nvSpPr>
          <p:spPr bwMode="auto">
            <a:xfrm>
              <a:off x="1150" y="3084"/>
              <a:ext cx="148" cy="149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5" name="Freeform 83"/>
            <p:cNvSpPr/>
            <p:nvPr/>
          </p:nvSpPr>
          <p:spPr bwMode="auto">
            <a:xfrm>
              <a:off x="1487" y="2424"/>
              <a:ext cx="227" cy="235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6" name="Freeform 84"/>
            <p:cNvSpPr/>
            <p:nvPr/>
          </p:nvSpPr>
          <p:spPr bwMode="auto">
            <a:xfrm>
              <a:off x="300" y="2020"/>
              <a:ext cx="473" cy="369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7" name="Freeform 85"/>
            <p:cNvSpPr/>
            <p:nvPr/>
          </p:nvSpPr>
          <p:spPr bwMode="auto">
            <a:xfrm>
              <a:off x="309" y="2107"/>
              <a:ext cx="414" cy="28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8" name="Freeform 86"/>
            <p:cNvSpPr/>
            <p:nvPr/>
          </p:nvSpPr>
          <p:spPr bwMode="auto">
            <a:xfrm>
              <a:off x="349" y="2171"/>
              <a:ext cx="285" cy="206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9" name="Freeform 87"/>
            <p:cNvSpPr/>
            <p:nvPr/>
          </p:nvSpPr>
          <p:spPr bwMode="auto">
            <a:xfrm>
              <a:off x="264" y="2228"/>
              <a:ext cx="278" cy="244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0" name="Freeform 88"/>
            <p:cNvSpPr/>
            <p:nvPr/>
          </p:nvSpPr>
          <p:spPr bwMode="auto">
            <a:xfrm>
              <a:off x="178" y="2474"/>
              <a:ext cx="143" cy="333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1" name="Freeform 89"/>
            <p:cNvSpPr/>
            <p:nvPr/>
          </p:nvSpPr>
          <p:spPr bwMode="auto">
            <a:xfrm>
              <a:off x="364" y="2457"/>
              <a:ext cx="152" cy="306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2" name="Freeform 90"/>
            <p:cNvSpPr/>
            <p:nvPr/>
          </p:nvSpPr>
          <p:spPr bwMode="auto">
            <a:xfrm>
              <a:off x="340" y="2505"/>
              <a:ext cx="105" cy="241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3" name="Freeform 91"/>
            <p:cNvSpPr/>
            <p:nvPr/>
          </p:nvSpPr>
          <p:spPr bwMode="auto">
            <a:xfrm>
              <a:off x="570" y="2477"/>
              <a:ext cx="71" cy="252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4" name="Freeform 92"/>
            <p:cNvSpPr/>
            <p:nvPr/>
          </p:nvSpPr>
          <p:spPr bwMode="auto">
            <a:xfrm>
              <a:off x="565" y="2715"/>
              <a:ext cx="141" cy="138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Freeform 93"/>
            <p:cNvSpPr/>
            <p:nvPr/>
          </p:nvSpPr>
          <p:spPr bwMode="auto">
            <a:xfrm>
              <a:off x="737" y="2574"/>
              <a:ext cx="268" cy="654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Freeform 94"/>
            <p:cNvSpPr/>
            <p:nvPr/>
          </p:nvSpPr>
          <p:spPr bwMode="auto">
            <a:xfrm>
              <a:off x="62" y="2474"/>
              <a:ext cx="109" cy="241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Freeform 95"/>
            <p:cNvSpPr/>
            <p:nvPr/>
          </p:nvSpPr>
          <p:spPr bwMode="auto">
            <a:xfrm>
              <a:off x="663" y="2204"/>
              <a:ext cx="601" cy="341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Freeform 96"/>
            <p:cNvSpPr/>
            <p:nvPr/>
          </p:nvSpPr>
          <p:spPr bwMode="auto">
            <a:xfrm>
              <a:off x="834" y="2358"/>
              <a:ext cx="647" cy="414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9" name="Freeform 97"/>
            <p:cNvSpPr/>
            <p:nvPr/>
          </p:nvSpPr>
          <p:spPr bwMode="auto">
            <a:xfrm>
              <a:off x="1100" y="2784"/>
              <a:ext cx="152" cy="34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0" name="Freeform 98"/>
            <p:cNvSpPr/>
            <p:nvPr/>
          </p:nvSpPr>
          <p:spPr bwMode="auto">
            <a:xfrm>
              <a:off x="1274" y="2862"/>
              <a:ext cx="263" cy="281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1" name="Freeform 99"/>
            <p:cNvSpPr/>
            <p:nvPr/>
          </p:nvSpPr>
          <p:spPr bwMode="auto">
            <a:xfrm>
              <a:off x="1260" y="2517"/>
              <a:ext cx="413" cy="336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2" name="Freeform 100"/>
            <p:cNvSpPr/>
            <p:nvPr/>
          </p:nvSpPr>
          <p:spPr bwMode="auto">
            <a:xfrm>
              <a:off x="1626" y="2230"/>
              <a:ext cx="437" cy="608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3" name="Freeform 101"/>
            <p:cNvSpPr/>
            <p:nvPr/>
          </p:nvSpPr>
          <p:spPr bwMode="auto">
            <a:xfrm>
              <a:off x="1675" y="2897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4" name="Freeform 102"/>
            <p:cNvSpPr/>
            <p:nvPr/>
          </p:nvSpPr>
          <p:spPr bwMode="auto">
            <a:xfrm>
              <a:off x="1768" y="2911"/>
              <a:ext cx="256" cy="294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5" name="Freeform 103"/>
            <p:cNvSpPr/>
            <p:nvPr/>
          </p:nvSpPr>
          <p:spPr bwMode="auto">
            <a:xfrm>
              <a:off x="1571" y="2853"/>
              <a:ext cx="361" cy="279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6" name="Freeform 104"/>
            <p:cNvSpPr/>
            <p:nvPr/>
          </p:nvSpPr>
          <p:spPr bwMode="auto">
            <a:xfrm>
              <a:off x="1620" y="2897"/>
              <a:ext cx="88" cy="215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7" name="Freeform 105"/>
            <p:cNvSpPr/>
            <p:nvPr/>
          </p:nvSpPr>
          <p:spPr bwMode="auto">
            <a:xfrm>
              <a:off x="1720" y="2819"/>
              <a:ext cx="195" cy="12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8" name="Freeform 106"/>
            <p:cNvSpPr/>
            <p:nvPr/>
          </p:nvSpPr>
          <p:spPr bwMode="auto">
            <a:xfrm>
              <a:off x="2119" y="2313"/>
              <a:ext cx="151" cy="229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9" name="Freeform 107"/>
            <p:cNvSpPr/>
            <p:nvPr/>
          </p:nvSpPr>
          <p:spPr bwMode="auto">
            <a:xfrm>
              <a:off x="2542" y="2481"/>
              <a:ext cx="435" cy="608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0" name="Freeform 108"/>
            <p:cNvSpPr/>
            <p:nvPr/>
          </p:nvSpPr>
          <p:spPr bwMode="auto">
            <a:xfrm>
              <a:off x="3016" y="2805"/>
              <a:ext cx="220" cy="213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1" name="Freeform 109"/>
            <p:cNvSpPr/>
            <p:nvPr/>
          </p:nvSpPr>
          <p:spPr bwMode="auto">
            <a:xfrm>
              <a:off x="3346" y="2410"/>
              <a:ext cx="541" cy="426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2" name="Freeform 110"/>
            <p:cNvSpPr/>
            <p:nvPr/>
          </p:nvSpPr>
          <p:spPr bwMode="auto">
            <a:xfrm>
              <a:off x="2856" y="2342"/>
              <a:ext cx="647" cy="414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3" name="Freeform 111"/>
            <p:cNvSpPr/>
            <p:nvPr/>
          </p:nvSpPr>
          <p:spPr bwMode="auto">
            <a:xfrm>
              <a:off x="3904" y="2226"/>
              <a:ext cx="438" cy="250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4" name="Freeform 112"/>
            <p:cNvSpPr/>
            <p:nvPr/>
          </p:nvSpPr>
          <p:spPr bwMode="auto">
            <a:xfrm>
              <a:off x="3945" y="2299"/>
              <a:ext cx="306" cy="184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5" name="Freeform 113"/>
            <p:cNvSpPr/>
            <p:nvPr/>
          </p:nvSpPr>
          <p:spPr bwMode="auto">
            <a:xfrm>
              <a:off x="2904" y="2139"/>
              <a:ext cx="247" cy="305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6" name="Freeform 114"/>
            <p:cNvSpPr/>
            <p:nvPr/>
          </p:nvSpPr>
          <p:spPr bwMode="auto">
            <a:xfrm>
              <a:off x="2733" y="2226"/>
              <a:ext cx="344" cy="314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7" name="Freeform 115"/>
            <p:cNvSpPr/>
            <p:nvPr/>
          </p:nvSpPr>
          <p:spPr bwMode="auto">
            <a:xfrm>
              <a:off x="2782" y="2204"/>
              <a:ext cx="89" cy="214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8" name="Freeform 116"/>
            <p:cNvSpPr/>
            <p:nvPr/>
          </p:nvSpPr>
          <p:spPr bwMode="auto">
            <a:xfrm>
              <a:off x="2792" y="2431"/>
              <a:ext cx="216" cy="95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9" name="Freeform 117"/>
            <p:cNvSpPr/>
            <p:nvPr/>
          </p:nvSpPr>
          <p:spPr bwMode="auto">
            <a:xfrm>
              <a:off x="2415" y="2152"/>
              <a:ext cx="263" cy="324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0" name="Freeform 118"/>
            <p:cNvSpPr/>
            <p:nvPr/>
          </p:nvSpPr>
          <p:spPr bwMode="auto">
            <a:xfrm>
              <a:off x="1842" y="2574"/>
              <a:ext cx="648" cy="415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1" name="Freeform 119"/>
            <p:cNvSpPr/>
            <p:nvPr/>
          </p:nvSpPr>
          <p:spPr bwMode="auto">
            <a:xfrm>
              <a:off x="2322" y="2474"/>
              <a:ext cx="190" cy="189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2" name="Freeform 120"/>
            <p:cNvSpPr/>
            <p:nvPr/>
          </p:nvSpPr>
          <p:spPr bwMode="auto">
            <a:xfrm>
              <a:off x="2474" y="2652"/>
              <a:ext cx="133" cy="134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3" name="Freeform 121"/>
            <p:cNvSpPr/>
            <p:nvPr/>
          </p:nvSpPr>
          <p:spPr bwMode="auto">
            <a:xfrm>
              <a:off x="4769" y="2479"/>
              <a:ext cx="437" cy="608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4" name="Freeform 122"/>
            <p:cNvSpPr/>
            <p:nvPr/>
          </p:nvSpPr>
          <p:spPr bwMode="auto">
            <a:xfrm>
              <a:off x="4667" y="2467"/>
              <a:ext cx="152" cy="229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5" name="Freeform 123"/>
            <p:cNvSpPr/>
            <p:nvPr/>
          </p:nvSpPr>
          <p:spPr bwMode="auto">
            <a:xfrm>
              <a:off x="4235" y="2545"/>
              <a:ext cx="460" cy="574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6" name="Freeform 124"/>
            <p:cNvSpPr/>
            <p:nvPr/>
          </p:nvSpPr>
          <p:spPr bwMode="auto">
            <a:xfrm>
              <a:off x="3928" y="2682"/>
              <a:ext cx="344" cy="314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7" name="Freeform 125"/>
            <p:cNvSpPr/>
            <p:nvPr/>
          </p:nvSpPr>
          <p:spPr bwMode="auto">
            <a:xfrm>
              <a:off x="4002" y="2661"/>
              <a:ext cx="194" cy="127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8" name="Freeform 126"/>
            <p:cNvSpPr/>
            <p:nvPr/>
          </p:nvSpPr>
          <p:spPr bwMode="auto">
            <a:xfrm>
              <a:off x="3976" y="2803"/>
              <a:ext cx="90" cy="215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9" name="Freeform 127"/>
            <p:cNvSpPr/>
            <p:nvPr/>
          </p:nvSpPr>
          <p:spPr bwMode="auto">
            <a:xfrm>
              <a:off x="5209" y="2715"/>
              <a:ext cx="247" cy="359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0" name="Freeform 128"/>
            <p:cNvSpPr/>
            <p:nvPr/>
          </p:nvSpPr>
          <p:spPr bwMode="auto">
            <a:xfrm>
              <a:off x="4992" y="2249"/>
              <a:ext cx="145" cy="149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1" name="Freeform 129"/>
            <p:cNvSpPr/>
            <p:nvPr/>
          </p:nvSpPr>
          <p:spPr bwMode="auto">
            <a:xfrm>
              <a:off x="4710" y="2301"/>
              <a:ext cx="332" cy="176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2" name="Freeform 130"/>
            <p:cNvSpPr/>
            <p:nvPr/>
          </p:nvSpPr>
          <p:spPr bwMode="auto">
            <a:xfrm>
              <a:off x="4418" y="2211"/>
              <a:ext cx="263" cy="28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3" name="Freeform 131"/>
            <p:cNvSpPr/>
            <p:nvPr/>
          </p:nvSpPr>
          <p:spPr bwMode="auto">
            <a:xfrm>
              <a:off x="3205" y="2914"/>
              <a:ext cx="443" cy="244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4" name="Freeform 132"/>
            <p:cNvSpPr/>
            <p:nvPr/>
          </p:nvSpPr>
          <p:spPr bwMode="auto">
            <a:xfrm>
              <a:off x="3248" y="2907"/>
              <a:ext cx="309" cy="175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5" name="Freeform 133"/>
            <p:cNvSpPr/>
            <p:nvPr/>
          </p:nvSpPr>
          <p:spPr bwMode="auto">
            <a:xfrm>
              <a:off x="3664" y="2753"/>
              <a:ext cx="295" cy="258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6" name="Freeform 134"/>
            <p:cNvSpPr/>
            <p:nvPr/>
          </p:nvSpPr>
          <p:spPr bwMode="auto">
            <a:xfrm>
              <a:off x="4834" y="2219"/>
              <a:ext cx="664" cy="371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7" name="Freeform 135"/>
            <p:cNvSpPr/>
            <p:nvPr/>
          </p:nvSpPr>
          <p:spPr bwMode="auto">
            <a:xfrm>
              <a:off x="-7" y="2134"/>
              <a:ext cx="288" cy="354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8" name="Freeform 136"/>
            <p:cNvSpPr/>
            <p:nvPr/>
          </p:nvSpPr>
          <p:spPr bwMode="auto">
            <a:xfrm>
              <a:off x="2992" y="2677"/>
              <a:ext cx="154" cy="228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9" name="Freeform 137"/>
            <p:cNvSpPr/>
            <p:nvPr/>
          </p:nvSpPr>
          <p:spPr bwMode="auto">
            <a:xfrm>
              <a:off x="66" y="2446"/>
              <a:ext cx="5642" cy="456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0" name="Freeform 138"/>
            <p:cNvSpPr/>
            <p:nvPr/>
          </p:nvSpPr>
          <p:spPr bwMode="auto">
            <a:xfrm>
              <a:off x="3272" y="2810"/>
              <a:ext cx="192" cy="210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1" name="Freeform 139"/>
            <p:cNvSpPr/>
            <p:nvPr/>
          </p:nvSpPr>
          <p:spPr bwMode="auto">
            <a:xfrm>
              <a:off x="3847" y="2360"/>
              <a:ext cx="311" cy="36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2" name="Freeform 140"/>
            <p:cNvSpPr/>
            <p:nvPr/>
          </p:nvSpPr>
          <p:spPr bwMode="auto">
            <a:xfrm>
              <a:off x="5401" y="2412"/>
              <a:ext cx="88" cy="216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3" name="Freeform 141"/>
            <p:cNvSpPr/>
            <p:nvPr/>
          </p:nvSpPr>
          <p:spPr bwMode="auto">
            <a:xfrm>
              <a:off x="5344" y="2441"/>
              <a:ext cx="350" cy="334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45" name="文本框 5"/>
          <p:cNvSpPr txBox="1">
            <a:spLocks noChangeArrowheads="1"/>
          </p:cNvSpPr>
          <p:nvPr/>
        </p:nvSpPr>
        <p:spPr bwMode="auto">
          <a:xfrm>
            <a:off x="3142299" y="2111139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感谢各位观看</a:t>
            </a:r>
          </a:p>
        </p:txBody>
      </p:sp>
      <p:sp>
        <p:nvSpPr>
          <p:cNvPr id="146" name="文本框 6"/>
          <p:cNvSpPr txBox="1">
            <a:spLocks noChangeArrowheads="1"/>
          </p:cNvSpPr>
          <p:nvPr/>
        </p:nvSpPr>
        <p:spPr bwMode="auto">
          <a:xfrm>
            <a:off x="2995621" y="2688858"/>
            <a:ext cx="3248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Thank you for your criticism</a:t>
            </a:r>
          </a:p>
        </p:txBody>
      </p:sp>
      <p:grpSp>
        <p:nvGrpSpPr>
          <p:cNvPr id="144" name="组合 11"/>
          <p:cNvGrpSpPr/>
          <p:nvPr/>
        </p:nvGrpSpPr>
        <p:grpSpPr bwMode="auto">
          <a:xfrm>
            <a:off x="3683097" y="3071604"/>
            <a:ext cx="1906666" cy="245110"/>
            <a:chOff x="2752927" y="3387879"/>
            <a:chExt cx="1906112" cy="245267"/>
          </a:xfrm>
        </p:grpSpPr>
        <p:sp>
          <p:nvSpPr>
            <p:cNvPr id="150" name="文本框 8"/>
            <p:cNvSpPr txBox="1">
              <a:spLocks noChangeArrowheads="1"/>
            </p:cNvSpPr>
            <p:nvPr/>
          </p:nvSpPr>
          <p:spPr bwMode="auto">
            <a:xfrm>
              <a:off x="2752927" y="3387879"/>
              <a:ext cx="873506" cy="245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汇报人：</a:t>
              </a:r>
              <a:r>
                <a:rPr lang="en-US" altLang="zh-CN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xxx</a:t>
              </a:r>
            </a:p>
          </p:txBody>
        </p:sp>
        <p:sp>
          <p:nvSpPr>
            <p:cNvPr id="151" name="文本框 8"/>
            <p:cNvSpPr txBox="1">
              <a:spLocks noChangeArrowheads="1"/>
            </p:cNvSpPr>
            <p:nvPr/>
          </p:nvSpPr>
          <p:spPr bwMode="auto">
            <a:xfrm>
              <a:off x="3912496" y="3387879"/>
              <a:ext cx="746543" cy="245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部门：</a:t>
              </a:r>
              <a:r>
                <a:rPr lang="en-US" altLang="zh-CN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xxx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文本框 5"/>
          <p:cNvSpPr txBox="1">
            <a:spLocks noChangeArrowheads="1"/>
          </p:cNvSpPr>
          <p:nvPr/>
        </p:nvSpPr>
        <p:spPr bwMode="auto">
          <a:xfrm>
            <a:off x="437890" y="2250397"/>
            <a:ext cx="2518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3600" b="1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3" name="文本框 6"/>
          <p:cNvSpPr txBox="1">
            <a:spLocks noChangeArrowheads="1"/>
          </p:cNvSpPr>
          <p:nvPr/>
        </p:nvSpPr>
        <p:spPr bwMode="auto">
          <a:xfrm>
            <a:off x="4951950" y="1438563"/>
            <a:ext cx="1904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识别自己的情绪</a:t>
            </a:r>
          </a:p>
        </p:txBody>
      </p:sp>
      <p:sp>
        <p:nvSpPr>
          <p:cNvPr id="144" name="文本框 12"/>
          <p:cNvSpPr txBox="1">
            <a:spLocks noChangeArrowheads="1"/>
          </p:cNvSpPr>
          <p:nvPr/>
        </p:nvSpPr>
        <p:spPr bwMode="auto">
          <a:xfrm>
            <a:off x="4951950" y="2250397"/>
            <a:ext cx="2401619" cy="33855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02.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认知重建技术（</a:t>
            </a: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CR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</a:p>
        </p:txBody>
      </p:sp>
      <p:sp>
        <p:nvSpPr>
          <p:cNvPr id="145" name="文本框 14"/>
          <p:cNvSpPr txBox="1">
            <a:spLocks noChangeArrowheads="1"/>
          </p:cNvSpPr>
          <p:nvPr/>
        </p:nvSpPr>
        <p:spPr bwMode="auto">
          <a:xfrm>
            <a:off x="4951950" y="2990364"/>
            <a:ext cx="2545890" cy="33855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03.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合理情绪疗法（</a:t>
            </a: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ABC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</a:p>
        </p:txBody>
      </p:sp>
      <p:sp>
        <p:nvSpPr>
          <p:cNvPr id="146" name="文本框 14"/>
          <p:cNvSpPr txBox="1">
            <a:spLocks noChangeArrowheads="1"/>
          </p:cNvSpPr>
          <p:nvPr/>
        </p:nvSpPr>
        <p:spPr bwMode="auto">
          <a:xfrm>
            <a:off x="4951950" y="3712819"/>
            <a:ext cx="1289135" cy="33855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04.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放松训练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974448" y="2350902"/>
            <a:ext cx="3195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识别自己的情绪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150" name="文本框 5"/>
          <p:cNvSpPr txBox="1">
            <a:spLocks noChangeArrowheads="1"/>
          </p:cNvSpPr>
          <p:nvPr/>
        </p:nvSpPr>
        <p:spPr bwMode="auto">
          <a:xfrm>
            <a:off x="3351154" y="283431"/>
            <a:ext cx="2441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0" i="0" dirty="0">
                <a:solidFill>
                  <a:srgbClr val="333333"/>
                </a:solidFill>
                <a:effectLst/>
                <a:latin typeface="Helvetica Neue"/>
              </a:rPr>
              <a:t>詹姆士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Helvetica Neue"/>
              </a:rPr>
              <a:t>-</a:t>
            </a:r>
            <a:r>
              <a:rPr lang="zh-CN" altLang="en-US" sz="2400" b="0" i="0" dirty="0">
                <a:solidFill>
                  <a:srgbClr val="333333"/>
                </a:solidFill>
                <a:effectLst/>
                <a:latin typeface="Helvetica Neue"/>
              </a:rPr>
              <a:t>兰格理论</a:t>
            </a:r>
            <a:endParaRPr lang="zh-CN" altLang="en-US" sz="24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2026231" y="3165392"/>
            <a:ext cx="101944" cy="356805"/>
            <a:chOff x="2752726" y="4344988"/>
            <a:chExt cx="184150" cy="644525"/>
          </a:xfrm>
          <a:solidFill>
            <a:schemeClr val="accent1"/>
          </a:solidFill>
        </p:grpSpPr>
        <p:sp>
          <p:nvSpPr>
            <p:cNvPr id="66" name="Freeform 101"/>
            <p:cNvSpPr/>
            <p:nvPr/>
          </p:nvSpPr>
          <p:spPr bwMode="auto">
            <a:xfrm>
              <a:off x="2762251" y="4427538"/>
              <a:ext cx="174625" cy="519113"/>
            </a:xfrm>
            <a:custGeom>
              <a:avLst/>
              <a:gdLst>
                <a:gd name="T0" fmla="*/ 34 w 110"/>
                <a:gd name="T1" fmla="*/ 267 h 327"/>
                <a:gd name="T2" fmla="*/ 67 w 110"/>
                <a:gd name="T3" fmla="*/ 327 h 327"/>
                <a:gd name="T4" fmla="*/ 95 w 110"/>
                <a:gd name="T5" fmla="*/ 323 h 327"/>
                <a:gd name="T6" fmla="*/ 110 w 110"/>
                <a:gd name="T7" fmla="*/ 256 h 327"/>
                <a:gd name="T8" fmla="*/ 76 w 110"/>
                <a:gd name="T9" fmla="*/ 0 h 327"/>
                <a:gd name="T10" fmla="*/ 0 w 110"/>
                <a:gd name="T11" fmla="*/ 10 h 327"/>
                <a:gd name="T12" fmla="*/ 34 w 110"/>
                <a:gd name="T13" fmla="*/ 26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27">
                  <a:moveTo>
                    <a:pt x="34" y="267"/>
                  </a:moveTo>
                  <a:lnTo>
                    <a:pt x="67" y="327"/>
                  </a:lnTo>
                  <a:lnTo>
                    <a:pt x="95" y="323"/>
                  </a:lnTo>
                  <a:lnTo>
                    <a:pt x="110" y="256"/>
                  </a:lnTo>
                  <a:lnTo>
                    <a:pt x="76" y="0"/>
                  </a:lnTo>
                  <a:lnTo>
                    <a:pt x="0" y="10"/>
                  </a:lnTo>
                  <a:lnTo>
                    <a:pt x="34" y="26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Freeform 102"/>
            <p:cNvSpPr/>
            <p:nvPr/>
          </p:nvSpPr>
          <p:spPr bwMode="auto">
            <a:xfrm>
              <a:off x="2754313" y="4344988"/>
              <a:ext cx="128588" cy="146050"/>
            </a:xfrm>
            <a:custGeom>
              <a:avLst/>
              <a:gdLst>
                <a:gd name="T0" fmla="*/ 5 w 81"/>
                <a:gd name="T1" fmla="*/ 58 h 92"/>
                <a:gd name="T2" fmla="*/ 5 w 81"/>
                <a:gd name="T3" fmla="*/ 58 h 92"/>
                <a:gd name="T4" fmla="*/ 7 w 81"/>
                <a:gd name="T5" fmla="*/ 66 h 92"/>
                <a:gd name="T6" fmla="*/ 10 w 81"/>
                <a:gd name="T7" fmla="*/ 73 h 92"/>
                <a:gd name="T8" fmla="*/ 15 w 81"/>
                <a:gd name="T9" fmla="*/ 78 h 92"/>
                <a:gd name="T10" fmla="*/ 20 w 81"/>
                <a:gd name="T11" fmla="*/ 84 h 92"/>
                <a:gd name="T12" fmla="*/ 26 w 81"/>
                <a:gd name="T13" fmla="*/ 88 h 92"/>
                <a:gd name="T14" fmla="*/ 33 w 81"/>
                <a:gd name="T15" fmla="*/ 90 h 92"/>
                <a:gd name="T16" fmla="*/ 39 w 81"/>
                <a:gd name="T17" fmla="*/ 92 h 92"/>
                <a:gd name="T18" fmla="*/ 47 w 81"/>
                <a:gd name="T19" fmla="*/ 90 h 92"/>
                <a:gd name="T20" fmla="*/ 49 w 81"/>
                <a:gd name="T21" fmla="*/ 90 h 92"/>
                <a:gd name="T22" fmla="*/ 49 w 81"/>
                <a:gd name="T23" fmla="*/ 90 h 92"/>
                <a:gd name="T24" fmla="*/ 56 w 81"/>
                <a:gd name="T25" fmla="*/ 89 h 92"/>
                <a:gd name="T26" fmla="*/ 62 w 81"/>
                <a:gd name="T27" fmla="*/ 86 h 92"/>
                <a:gd name="T28" fmla="*/ 69 w 81"/>
                <a:gd name="T29" fmla="*/ 81 h 92"/>
                <a:gd name="T30" fmla="*/ 73 w 81"/>
                <a:gd name="T31" fmla="*/ 77 h 92"/>
                <a:gd name="T32" fmla="*/ 77 w 81"/>
                <a:gd name="T33" fmla="*/ 70 h 92"/>
                <a:gd name="T34" fmla="*/ 80 w 81"/>
                <a:gd name="T35" fmla="*/ 63 h 92"/>
                <a:gd name="T36" fmla="*/ 81 w 81"/>
                <a:gd name="T37" fmla="*/ 56 h 92"/>
                <a:gd name="T38" fmla="*/ 81 w 81"/>
                <a:gd name="T39" fmla="*/ 48 h 92"/>
                <a:gd name="T40" fmla="*/ 76 w 81"/>
                <a:gd name="T41" fmla="*/ 13 h 92"/>
                <a:gd name="T42" fmla="*/ 76 w 81"/>
                <a:gd name="T43" fmla="*/ 13 h 92"/>
                <a:gd name="T44" fmla="*/ 75 w 81"/>
                <a:gd name="T45" fmla="*/ 8 h 92"/>
                <a:gd name="T46" fmla="*/ 72 w 81"/>
                <a:gd name="T47" fmla="*/ 2 h 92"/>
                <a:gd name="T48" fmla="*/ 68 w 81"/>
                <a:gd name="T49" fmla="*/ 1 h 92"/>
                <a:gd name="T50" fmla="*/ 64 w 81"/>
                <a:gd name="T51" fmla="*/ 0 h 92"/>
                <a:gd name="T52" fmla="*/ 51 w 81"/>
                <a:gd name="T53" fmla="*/ 0 h 92"/>
                <a:gd name="T54" fmla="*/ 37 w 81"/>
                <a:gd name="T55" fmla="*/ 2 h 92"/>
                <a:gd name="T56" fmla="*/ 35 w 81"/>
                <a:gd name="T57" fmla="*/ 2 h 92"/>
                <a:gd name="T58" fmla="*/ 35 w 81"/>
                <a:gd name="T59" fmla="*/ 2 h 92"/>
                <a:gd name="T60" fmla="*/ 22 w 81"/>
                <a:gd name="T61" fmla="*/ 4 h 92"/>
                <a:gd name="T62" fmla="*/ 10 w 81"/>
                <a:gd name="T63" fmla="*/ 6 h 92"/>
                <a:gd name="T64" fmla="*/ 5 w 81"/>
                <a:gd name="T65" fmla="*/ 9 h 92"/>
                <a:gd name="T66" fmla="*/ 3 w 81"/>
                <a:gd name="T67" fmla="*/ 12 h 92"/>
                <a:gd name="T68" fmla="*/ 0 w 81"/>
                <a:gd name="T69" fmla="*/ 17 h 92"/>
                <a:gd name="T70" fmla="*/ 0 w 81"/>
                <a:gd name="T71" fmla="*/ 24 h 92"/>
                <a:gd name="T72" fmla="*/ 5 w 81"/>
                <a:gd name="T73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1" h="92">
                  <a:moveTo>
                    <a:pt x="5" y="58"/>
                  </a:moveTo>
                  <a:lnTo>
                    <a:pt x="5" y="58"/>
                  </a:lnTo>
                  <a:lnTo>
                    <a:pt x="7" y="66"/>
                  </a:lnTo>
                  <a:lnTo>
                    <a:pt x="10" y="73"/>
                  </a:lnTo>
                  <a:lnTo>
                    <a:pt x="15" y="78"/>
                  </a:lnTo>
                  <a:lnTo>
                    <a:pt x="20" y="84"/>
                  </a:lnTo>
                  <a:lnTo>
                    <a:pt x="26" y="88"/>
                  </a:lnTo>
                  <a:lnTo>
                    <a:pt x="33" y="90"/>
                  </a:lnTo>
                  <a:lnTo>
                    <a:pt x="39" y="92"/>
                  </a:lnTo>
                  <a:lnTo>
                    <a:pt x="47" y="90"/>
                  </a:lnTo>
                  <a:lnTo>
                    <a:pt x="49" y="90"/>
                  </a:lnTo>
                  <a:lnTo>
                    <a:pt x="49" y="90"/>
                  </a:lnTo>
                  <a:lnTo>
                    <a:pt x="56" y="89"/>
                  </a:lnTo>
                  <a:lnTo>
                    <a:pt x="62" y="86"/>
                  </a:lnTo>
                  <a:lnTo>
                    <a:pt x="69" y="81"/>
                  </a:lnTo>
                  <a:lnTo>
                    <a:pt x="73" y="77"/>
                  </a:lnTo>
                  <a:lnTo>
                    <a:pt x="77" y="70"/>
                  </a:lnTo>
                  <a:lnTo>
                    <a:pt x="80" y="63"/>
                  </a:lnTo>
                  <a:lnTo>
                    <a:pt x="81" y="56"/>
                  </a:lnTo>
                  <a:lnTo>
                    <a:pt x="81" y="48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5" y="8"/>
                  </a:lnTo>
                  <a:lnTo>
                    <a:pt x="72" y="2"/>
                  </a:lnTo>
                  <a:lnTo>
                    <a:pt x="68" y="1"/>
                  </a:lnTo>
                  <a:lnTo>
                    <a:pt x="64" y="0"/>
                  </a:lnTo>
                  <a:lnTo>
                    <a:pt x="51" y="0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22" y="4"/>
                  </a:lnTo>
                  <a:lnTo>
                    <a:pt x="10" y="6"/>
                  </a:lnTo>
                  <a:lnTo>
                    <a:pt x="5" y="9"/>
                  </a:lnTo>
                  <a:lnTo>
                    <a:pt x="3" y="12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5" y="5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8" name="Freeform 103"/>
            <p:cNvSpPr/>
            <p:nvPr/>
          </p:nvSpPr>
          <p:spPr bwMode="auto">
            <a:xfrm>
              <a:off x="2752726" y="4394200"/>
              <a:ext cx="149225" cy="142875"/>
            </a:xfrm>
            <a:custGeom>
              <a:avLst/>
              <a:gdLst>
                <a:gd name="T0" fmla="*/ 11 w 94"/>
                <a:gd name="T1" fmla="*/ 90 h 90"/>
                <a:gd name="T2" fmla="*/ 94 w 94"/>
                <a:gd name="T3" fmla="*/ 80 h 90"/>
                <a:gd name="T4" fmla="*/ 84 w 94"/>
                <a:gd name="T5" fmla="*/ 0 h 90"/>
                <a:gd name="T6" fmla="*/ 0 w 94"/>
                <a:gd name="T7" fmla="*/ 11 h 90"/>
                <a:gd name="T8" fmla="*/ 11 w 9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0">
                  <a:moveTo>
                    <a:pt x="11" y="90"/>
                  </a:moveTo>
                  <a:lnTo>
                    <a:pt x="94" y="80"/>
                  </a:lnTo>
                  <a:lnTo>
                    <a:pt x="84" y="0"/>
                  </a:lnTo>
                  <a:lnTo>
                    <a:pt x="0" y="11"/>
                  </a:lnTo>
                  <a:lnTo>
                    <a:pt x="11" y="9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Freeform 104"/>
            <p:cNvSpPr/>
            <p:nvPr/>
          </p:nvSpPr>
          <p:spPr bwMode="auto">
            <a:xfrm>
              <a:off x="2868613" y="4933950"/>
              <a:ext cx="44450" cy="55563"/>
            </a:xfrm>
            <a:custGeom>
              <a:avLst/>
              <a:gdLst>
                <a:gd name="T0" fmla="*/ 28 w 28"/>
                <a:gd name="T1" fmla="*/ 2 h 35"/>
                <a:gd name="T2" fmla="*/ 28 w 28"/>
                <a:gd name="T3" fmla="*/ 2 h 35"/>
                <a:gd name="T4" fmla="*/ 27 w 28"/>
                <a:gd name="T5" fmla="*/ 14 h 35"/>
                <a:gd name="T6" fmla="*/ 21 w 28"/>
                <a:gd name="T7" fmla="*/ 31 h 35"/>
                <a:gd name="T8" fmla="*/ 21 w 28"/>
                <a:gd name="T9" fmla="*/ 31 h 35"/>
                <a:gd name="T10" fmla="*/ 20 w 28"/>
                <a:gd name="T11" fmla="*/ 35 h 35"/>
                <a:gd name="T12" fmla="*/ 19 w 28"/>
                <a:gd name="T13" fmla="*/ 35 h 35"/>
                <a:gd name="T14" fmla="*/ 16 w 28"/>
                <a:gd name="T15" fmla="*/ 35 h 35"/>
                <a:gd name="T16" fmla="*/ 13 w 28"/>
                <a:gd name="T17" fmla="*/ 32 h 35"/>
                <a:gd name="T18" fmla="*/ 11 w 28"/>
                <a:gd name="T19" fmla="*/ 27 h 35"/>
                <a:gd name="T20" fmla="*/ 0 w 28"/>
                <a:gd name="T21" fmla="*/ 8 h 35"/>
                <a:gd name="T22" fmla="*/ 0 w 28"/>
                <a:gd name="T23" fmla="*/ 8 h 35"/>
                <a:gd name="T24" fmla="*/ 3 w 28"/>
                <a:gd name="T25" fmla="*/ 5 h 35"/>
                <a:gd name="T26" fmla="*/ 8 w 28"/>
                <a:gd name="T27" fmla="*/ 2 h 35"/>
                <a:gd name="T28" fmla="*/ 12 w 28"/>
                <a:gd name="T29" fmla="*/ 1 h 35"/>
                <a:gd name="T30" fmla="*/ 16 w 28"/>
                <a:gd name="T31" fmla="*/ 0 h 35"/>
                <a:gd name="T32" fmla="*/ 23 w 28"/>
                <a:gd name="T33" fmla="*/ 0 h 35"/>
                <a:gd name="T34" fmla="*/ 28 w 28"/>
                <a:gd name="T35" fmla="*/ 2 h 35"/>
                <a:gd name="T36" fmla="*/ 28 w 28"/>
                <a:gd name="T37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35">
                  <a:moveTo>
                    <a:pt x="28" y="2"/>
                  </a:moveTo>
                  <a:lnTo>
                    <a:pt x="28" y="2"/>
                  </a:lnTo>
                  <a:lnTo>
                    <a:pt x="27" y="14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0" y="35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2"/>
                  </a:lnTo>
                  <a:lnTo>
                    <a:pt x="11" y="27"/>
                  </a:lnTo>
                  <a:lnTo>
                    <a:pt x="0" y="8"/>
                  </a:lnTo>
                  <a:lnTo>
                    <a:pt x="0" y="8"/>
                  </a:lnTo>
                  <a:lnTo>
                    <a:pt x="3" y="5"/>
                  </a:lnTo>
                  <a:lnTo>
                    <a:pt x="8" y="2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688760" y="3489680"/>
            <a:ext cx="783038" cy="853344"/>
            <a:chOff x="2143126" y="4930775"/>
            <a:chExt cx="1414463" cy="1541463"/>
          </a:xfrm>
          <a:solidFill>
            <a:schemeClr val="tx2"/>
          </a:solidFill>
        </p:grpSpPr>
        <p:sp>
          <p:nvSpPr>
            <p:cNvPr id="71" name="Freeform 5"/>
            <p:cNvSpPr/>
            <p:nvPr/>
          </p:nvSpPr>
          <p:spPr bwMode="auto">
            <a:xfrm>
              <a:off x="2143126" y="5083175"/>
              <a:ext cx="1414463" cy="1257300"/>
            </a:xfrm>
            <a:custGeom>
              <a:avLst/>
              <a:gdLst>
                <a:gd name="T0" fmla="*/ 334 w 891"/>
                <a:gd name="T1" fmla="*/ 790 h 792"/>
                <a:gd name="T2" fmla="*/ 228 w 891"/>
                <a:gd name="T3" fmla="*/ 775 h 792"/>
                <a:gd name="T4" fmla="*/ 212 w 891"/>
                <a:gd name="T5" fmla="*/ 764 h 792"/>
                <a:gd name="T6" fmla="*/ 190 w 891"/>
                <a:gd name="T7" fmla="*/ 734 h 792"/>
                <a:gd name="T8" fmla="*/ 110 w 891"/>
                <a:gd name="T9" fmla="*/ 683 h 792"/>
                <a:gd name="T10" fmla="*/ 65 w 891"/>
                <a:gd name="T11" fmla="*/ 631 h 792"/>
                <a:gd name="T12" fmla="*/ 56 w 891"/>
                <a:gd name="T13" fmla="*/ 597 h 792"/>
                <a:gd name="T14" fmla="*/ 61 w 891"/>
                <a:gd name="T15" fmla="*/ 560 h 792"/>
                <a:gd name="T16" fmla="*/ 45 w 891"/>
                <a:gd name="T17" fmla="*/ 545 h 792"/>
                <a:gd name="T18" fmla="*/ 26 w 891"/>
                <a:gd name="T19" fmla="*/ 528 h 792"/>
                <a:gd name="T20" fmla="*/ 48 w 891"/>
                <a:gd name="T21" fmla="*/ 513 h 792"/>
                <a:gd name="T22" fmla="*/ 61 w 891"/>
                <a:gd name="T23" fmla="*/ 501 h 792"/>
                <a:gd name="T24" fmla="*/ 56 w 891"/>
                <a:gd name="T25" fmla="*/ 465 h 792"/>
                <a:gd name="T26" fmla="*/ 65 w 891"/>
                <a:gd name="T27" fmla="*/ 442 h 792"/>
                <a:gd name="T28" fmla="*/ 48 w 891"/>
                <a:gd name="T29" fmla="*/ 435 h 792"/>
                <a:gd name="T30" fmla="*/ 23 w 891"/>
                <a:gd name="T31" fmla="*/ 425 h 792"/>
                <a:gd name="T32" fmla="*/ 34 w 891"/>
                <a:gd name="T33" fmla="*/ 405 h 792"/>
                <a:gd name="T34" fmla="*/ 56 w 891"/>
                <a:gd name="T35" fmla="*/ 393 h 792"/>
                <a:gd name="T36" fmla="*/ 55 w 891"/>
                <a:gd name="T37" fmla="*/ 365 h 792"/>
                <a:gd name="T38" fmla="*/ 56 w 891"/>
                <a:gd name="T39" fmla="*/ 343 h 792"/>
                <a:gd name="T40" fmla="*/ 53 w 891"/>
                <a:gd name="T41" fmla="*/ 320 h 792"/>
                <a:gd name="T42" fmla="*/ 32 w 891"/>
                <a:gd name="T43" fmla="*/ 310 h 792"/>
                <a:gd name="T44" fmla="*/ 36 w 891"/>
                <a:gd name="T45" fmla="*/ 291 h 792"/>
                <a:gd name="T46" fmla="*/ 60 w 891"/>
                <a:gd name="T47" fmla="*/ 281 h 792"/>
                <a:gd name="T48" fmla="*/ 64 w 891"/>
                <a:gd name="T49" fmla="*/ 262 h 792"/>
                <a:gd name="T50" fmla="*/ 61 w 891"/>
                <a:gd name="T51" fmla="*/ 245 h 792"/>
                <a:gd name="T52" fmla="*/ 71 w 891"/>
                <a:gd name="T53" fmla="*/ 218 h 792"/>
                <a:gd name="T54" fmla="*/ 59 w 891"/>
                <a:gd name="T55" fmla="*/ 214 h 792"/>
                <a:gd name="T56" fmla="*/ 34 w 891"/>
                <a:gd name="T57" fmla="*/ 203 h 792"/>
                <a:gd name="T58" fmla="*/ 0 w 891"/>
                <a:gd name="T59" fmla="*/ 0 h 792"/>
                <a:gd name="T60" fmla="*/ 873 w 891"/>
                <a:gd name="T61" fmla="*/ 147 h 792"/>
                <a:gd name="T62" fmla="*/ 854 w 891"/>
                <a:gd name="T63" fmla="*/ 164 h 792"/>
                <a:gd name="T64" fmla="*/ 835 w 891"/>
                <a:gd name="T65" fmla="*/ 168 h 792"/>
                <a:gd name="T66" fmla="*/ 832 w 891"/>
                <a:gd name="T67" fmla="*/ 180 h 792"/>
                <a:gd name="T68" fmla="*/ 839 w 891"/>
                <a:gd name="T69" fmla="*/ 205 h 792"/>
                <a:gd name="T70" fmla="*/ 832 w 891"/>
                <a:gd name="T71" fmla="*/ 228 h 792"/>
                <a:gd name="T72" fmla="*/ 848 w 891"/>
                <a:gd name="T73" fmla="*/ 237 h 792"/>
                <a:gd name="T74" fmla="*/ 871 w 891"/>
                <a:gd name="T75" fmla="*/ 254 h 792"/>
                <a:gd name="T76" fmla="*/ 854 w 891"/>
                <a:gd name="T77" fmla="*/ 271 h 792"/>
                <a:gd name="T78" fmla="*/ 841 w 891"/>
                <a:gd name="T79" fmla="*/ 281 h 792"/>
                <a:gd name="T80" fmla="*/ 845 w 891"/>
                <a:gd name="T81" fmla="*/ 310 h 792"/>
                <a:gd name="T82" fmla="*/ 841 w 891"/>
                <a:gd name="T83" fmla="*/ 336 h 792"/>
                <a:gd name="T84" fmla="*/ 856 w 891"/>
                <a:gd name="T85" fmla="*/ 355 h 792"/>
                <a:gd name="T86" fmla="*/ 877 w 891"/>
                <a:gd name="T87" fmla="*/ 369 h 792"/>
                <a:gd name="T88" fmla="*/ 863 w 891"/>
                <a:gd name="T89" fmla="*/ 386 h 792"/>
                <a:gd name="T90" fmla="*/ 836 w 891"/>
                <a:gd name="T91" fmla="*/ 390 h 792"/>
                <a:gd name="T92" fmla="*/ 843 w 891"/>
                <a:gd name="T93" fmla="*/ 411 h 792"/>
                <a:gd name="T94" fmla="*/ 841 w 891"/>
                <a:gd name="T95" fmla="*/ 435 h 792"/>
                <a:gd name="T96" fmla="*/ 844 w 891"/>
                <a:gd name="T97" fmla="*/ 463 h 792"/>
                <a:gd name="T98" fmla="*/ 867 w 891"/>
                <a:gd name="T99" fmla="*/ 474 h 792"/>
                <a:gd name="T100" fmla="*/ 870 w 891"/>
                <a:gd name="T101" fmla="*/ 490 h 792"/>
                <a:gd name="T102" fmla="*/ 845 w 891"/>
                <a:gd name="T103" fmla="*/ 503 h 792"/>
                <a:gd name="T104" fmla="*/ 841 w 891"/>
                <a:gd name="T105" fmla="*/ 535 h 792"/>
                <a:gd name="T106" fmla="*/ 844 w 891"/>
                <a:gd name="T107" fmla="*/ 554 h 792"/>
                <a:gd name="T108" fmla="*/ 858 w 891"/>
                <a:gd name="T109" fmla="*/ 572 h 792"/>
                <a:gd name="T110" fmla="*/ 856 w 891"/>
                <a:gd name="T111" fmla="*/ 595 h 792"/>
                <a:gd name="T112" fmla="*/ 820 w 891"/>
                <a:gd name="T113" fmla="*/ 653 h 792"/>
                <a:gd name="T114" fmla="*/ 776 w 891"/>
                <a:gd name="T115" fmla="*/ 695 h 792"/>
                <a:gd name="T116" fmla="*/ 711 w 891"/>
                <a:gd name="T117" fmla="*/ 742 h 792"/>
                <a:gd name="T118" fmla="*/ 695 w 891"/>
                <a:gd name="T119" fmla="*/ 764 h 792"/>
                <a:gd name="T120" fmla="*/ 675 w 891"/>
                <a:gd name="T121" fmla="*/ 775 h 792"/>
                <a:gd name="T122" fmla="*/ 548 w 891"/>
                <a:gd name="T123" fmla="*/ 79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1" h="792">
                  <a:moveTo>
                    <a:pt x="435" y="792"/>
                  </a:moveTo>
                  <a:lnTo>
                    <a:pt x="435" y="792"/>
                  </a:lnTo>
                  <a:lnTo>
                    <a:pt x="370" y="791"/>
                  </a:lnTo>
                  <a:lnTo>
                    <a:pt x="334" y="790"/>
                  </a:lnTo>
                  <a:lnTo>
                    <a:pt x="298" y="787"/>
                  </a:lnTo>
                  <a:lnTo>
                    <a:pt x="266" y="783"/>
                  </a:lnTo>
                  <a:lnTo>
                    <a:pt x="237" y="778"/>
                  </a:lnTo>
                  <a:lnTo>
                    <a:pt x="228" y="775"/>
                  </a:lnTo>
                  <a:lnTo>
                    <a:pt x="220" y="772"/>
                  </a:lnTo>
                  <a:lnTo>
                    <a:pt x="213" y="768"/>
                  </a:lnTo>
                  <a:lnTo>
                    <a:pt x="212" y="764"/>
                  </a:lnTo>
                  <a:lnTo>
                    <a:pt x="212" y="764"/>
                  </a:lnTo>
                  <a:lnTo>
                    <a:pt x="209" y="756"/>
                  </a:lnTo>
                  <a:lnTo>
                    <a:pt x="205" y="749"/>
                  </a:lnTo>
                  <a:lnTo>
                    <a:pt x="198" y="741"/>
                  </a:lnTo>
                  <a:lnTo>
                    <a:pt x="190" y="734"/>
                  </a:lnTo>
                  <a:lnTo>
                    <a:pt x="164" y="717"/>
                  </a:lnTo>
                  <a:lnTo>
                    <a:pt x="129" y="695"/>
                  </a:lnTo>
                  <a:lnTo>
                    <a:pt x="129" y="695"/>
                  </a:lnTo>
                  <a:lnTo>
                    <a:pt x="110" y="683"/>
                  </a:lnTo>
                  <a:lnTo>
                    <a:pt x="95" y="669"/>
                  </a:lnTo>
                  <a:lnTo>
                    <a:pt x="82" y="657"/>
                  </a:lnTo>
                  <a:lnTo>
                    <a:pt x="72" y="643"/>
                  </a:lnTo>
                  <a:lnTo>
                    <a:pt x="65" y="631"/>
                  </a:lnTo>
                  <a:lnTo>
                    <a:pt x="60" y="619"/>
                  </a:lnTo>
                  <a:lnTo>
                    <a:pt x="57" y="608"/>
                  </a:lnTo>
                  <a:lnTo>
                    <a:pt x="56" y="597"/>
                  </a:lnTo>
                  <a:lnTo>
                    <a:pt x="56" y="597"/>
                  </a:lnTo>
                  <a:lnTo>
                    <a:pt x="57" y="589"/>
                  </a:lnTo>
                  <a:lnTo>
                    <a:pt x="59" y="581"/>
                  </a:lnTo>
                  <a:lnTo>
                    <a:pt x="61" y="566"/>
                  </a:lnTo>
                  <a:lnTo>
                    <a:pt x="61" y="560"/>
                  </a:lnTo>
                  <a:lnTo>
                    <a:pt x="59" y="554"/>
                  </a:lnTo>
                  <a:lnTo>
                    <a:pt x="55" y="549"/>
                  </a:lnTo>
                  <a:lnTo>
                    <a:pt x="45" y="545"/>
                  </a:lnTo>
                  <a:lnTo>
                    <a:pt x="45" y="545"/>
                  </a:lnTo>
                  <a:lnTo>
                    <a:pt x="36" y="541"/>
                  </a:lnTo>
                  <a:lnTo>
                    <a:pt x="30" y="537"/>
                  </a:lnTo>
                  <a:lnTo>
                    <a:pt x="28" y="532"/>
                  </a:lnTo>
                  <a:lnTo>
                    <a:pt x="26" y="528"/>
                  </a:lnTo>
                  <a:lnTo>
                    <a:pt x="29" y="524"/>
                  </a:lnTo>
                  <a:lnTo>
                    <a:pt x="33" y="522"/>
                  </a:lnTo>
                  <a:lnTo>
                    <a:pt x="40" y="518"/>
                  </a:lnTo>
                  <a:lnTo>
                    <a:pt x="48" y="513"/>
                  </a:lnTo>
                  <a:lnTo>
                    <a:pt x="48" y="513"/>
                  </a:lnTo>
                  <a:lnTo>
                    <a:pt x="55" y="511"/>
                  </a:lnTo>
                  <a:lnTo>
                    <a:pt x="59" y="505"/>
                  </a:lnTo>
                  <a:lnTo>
                    <a:pt x="61" y="501"/>
                  </a:lnTo>
                  <a:lnTo>
                    <a:pt x="61" y="496"/>
                  </a:lnTo>
                  <a:lnTo>
                    <a:pt x="59" y="482"/>
                  </a:lnTo>
                  <a:lnTo>
                    <a:pt x="57" y="474"/>
                  </a:lnTo>
                  <a:lnTo>
                    <a:pt x="56" y="465"/>
                  </a:lnTo>
                  <a:lnTo>
                    <a:pt x="56" y="465"/>
                  </a:lnTo>
                  <a:lnTo>
                    <a:pt x="57" y="457"/>
                  </a:lnTo>
                  <a:lnTo>
                    <a:pt x="60" y="450"/>
                  </a:lnTo>
                  <a:lnTo>
                    <a:pt x="65" y="442"/>
                  </a:lnTo>
                  <a:lnTo>
                    <a:pt x="65" y="439"/>
                  </a:lnTo>
                  <a:lnTo>
                    <a:pt x="64" y="436"/>
                  </a:lnTo>
                  <a:lnTo>
                    <a:pt x="59" y="435"/>
                  </a:lnTo>
                  <a:lnTo>
                    <a:pt x="48" y="435"/>
                  </a:lnTo>
                  <a:lnTo>
                    <a:pt x="48" y="435"/>
                  </a:lnTo>
                  <a:lnTo>
                    <a:pt x="36" y="432"/>
                  </a:lnTo>
                  <a:lnTo>
                    <a:pt x="28" y="430"/>
                  </a:lnTo>
                  <a:lnTo>
                    <a:pt x="23" y="425"/>
                  </a:lnTo>
                  <a:lnTo>
                    <a:pt x="22" y="420"/>
                  </a:lnTo>
                  <a:lnTo>
                    <a:pt x="23" y="415"/>
                  </a:lnTo>
                  <a:lnTo>
                    <a:pt x="28" y="409"/>
                  </a:lnTo>
                  <a:lnTo>
                    <a:pt x="34" y="405"/>
                  </a:lnTo>
                  <a:lnTo>
                    <a:pt x="42" y="401"/>
                  </a:lnTo>
                  <a:lnTo>
                    <a:pt x="42" y="401"/>
                  </a:lnTo>
                  <a:lnTo>
                    <a:pt x="51" y="397"/>
                  </a:lnTo>
                  <a:lnTo>
                    <a:pt x="56" y="393"/>
                  </a:lnTo>
                  <a:lnTo>
                    <a:pt x="59" y="389"/>
                  </a:lnTo>
                  <a:lnTo>
                    <a:pt x="59" y="384"/>
                  </a:lnTo>
                  <a:lnTo>
                    <a:pt x="56" y="371"/>
                  </a:lnTo>
                  <a:lnTo>
                    <a:pt x="55" y="365"/>
                  </a:lnTo>
                  <a:lnTo>
                    <a:pt x="55" y="356"/>
                  </a:lnTo>
                  <a:lnTo>
                    <a:pt x="55" y="356"/>
                  </a:lnTo>
                  <a:lnTo>
                    <a:pt x="55" y="350"/>
                  </a:lnTo>
                  <a:lnTo>
                    <a:pt x="56" y="343"/>
                  </a:lnTo>
                  <a:lnTo>
                    <a:pt x="59" y="332"/>
                  </a:lnTo>
                  <a:lnTo>
                    <a:pt x="59" y="328"/>
                  </a:lnTo>
                  <a:lnTo>
                    <a:pt x="57" y="324"/>
                  </a:lnTo>
                  <a:lnTo>
                    <a:pt x="53" y="320"/>
                  </a:lnTo>
                  <a:lnTo>
                    <a:pt x="45" y="317"/>
                  </a:lnTo>
                  <a:lnTo>
                    <a:pt x="45" y="317"/>
                  </a:lnTo>
                  <a:lnTo>
                    <a:pt x="37" y="314"/>
                  </a:lnTo>
                  <a:lnTo>
                    <a:pt x="32" y="310"/>
                  </a:lnTo>
                  <a:lnTo>
                    <a:pt x="29" y="305"/>
                  </a:lnTo>
                  <a:lnTo>
                    <a:pt x="29" y="301"/>
                  </a:lnTo>
                  <a:lnTo>
                    <a:pt x="30" y="296"/>
                  </a:lnTo>
                  <a:lnTo>
                    <a:pt x="36" y="291"/>
                  </a:lnTo>
                  <a:lnTo>
                    <a:pt x="42" y="287"/>
                  </a:lnTo>
                  <a:lnTo>
                    <a:pt x="52" y="283"/>
                  </a:lnTo>
                  <a:lnTo>
                    <a:pt x="52" y="283"/>
                  </a:lnTo>
                  <a:lnTo>
                    <a:pt x="60" y="281"/>
                  </a:lnTo>
                  <a:lnTo>
                    <a:pt x="65" y="278"/>
                  </a:lnTo>
                  <a:lnTo>
                    <a:pt x="68" y="275"/>
                  </a:lnTo>
                  <a:lnTo>
                    <a:pt x="68" y="271"/>
                  </a:lnTo>
                  <a:lnTo>
                    <a:pt x="64" y="262"/>
                  </a:lnTo>
                  <a:lnTo>
                    <a:pt x="63" y="256"/>
                  </a:lnTo>
                  <a:lnTo>
                    <a:pt x="61" y="251"/>
                  </a:lnTo>
                  <a:lnTo>
                    <a:pt x="61" y="251"/>
                  </a:lnTo>
                  <a:lnTo>
                    <a:pt x="61" y="245"/>
                  </a:lnTo>
                  <a:lnTo>
                    <a:pt x="63" y="239"/>
                  </a:lnTo>
                  <a:lnTo>
                    <a:pt x="68" y="228"/>
                  </a:lnTo>
                  <a:lnTo>
                    <a:pt x="70" y="222"/>
                  </a:lnTo>
                  <a:lnTo>
                    <a:pt x="71" y="218"/>
                  </a:lnTo>
                  <a:lnTo>
                    <a:pt x="70" y="216"/>
                  </a:lnTo>
                  <a:lnTo>
                    <a:pt x="65" y="216"/>
                  </a:lnTo>
                  <a:lnTo>
                    <a:pt x="65" y="216"/>
                  </a:lnTo>
                  <a:lnTo>
                    <a:pt x="59" y="214"/>
                  </a:lnTo>
                  <a:lnTo>
                    <a:pt x="53" y="213"/>
                  </a:lnTo>
                  <a:lnTo>
                    <a:pt x="46" y="210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30" y="198"/>
                  </a:lnTo>
                  <a:lnTo>
                    <a:pt x="28" y="193"/>
                  </a:lnTo>
                  <a:lnTo>
                    <a:pt x="25" y="187"/>
                  </a:lnTo>
                  <a:lnTo>
                    <a:pt x="0" y="0"/>
                  </a:lnTo>
                  <a:lnTo>
                    <a:pt x="891" y="0"/>
                  </a:lnTo>
                  <a:lnTo>
                    <a:pt x="874" y="140"/>
                  </a:lnTo>
                  <a:lnTo>
                    <a:pt x="874" y="140"/>
                  </a:lnTo>
                  <a:lnTo>
                    <a:pt x="873" y="147"/>
                  </a:lnTo>
                  <a:lnTo>
                    <a:pt x="870" y="152"/>
                  </a:lnTo>
                  <a:lnTo>
                    <a:pt x="864" y="157"/>
                  </a:lnTo>
                  <a:lnTo>
                    <a:pt x="859" y="161"/>
                  </a:lnTo>
                  <a:lnTo>
                    <a:pt x="854" y="164"/>
                  </a:lnTo>
                  <a:lnTo>
                    <a:pt x="847" y="167"/>
                  </a:lnTo>
                  <a:lnTo>
                    <a:pt x="840" y="168"/>
                  </a:lnTo>
                  <a:lnTo>
                    <a:pt x="835" y="168"/>
                  </a:lnTo>
                  <a:lnTo>
                    <a:pt x="835" y="168"/>
                  </a:lnTo>
                  <a:lnTo>
                    <a:pt x="831" y="170"/>
                  </a:lnTo>
                  <a:lnTo>
                    <a:pt x="829" y="172"/>
                  </a:lnTo>
                  <a:lnTo>
                    <a:pt x="829" y="176"/>
                  </a:lnTo>
                  <a:lnTo>
                    <a:pt x="832" y="180"/>
                  </a:lnTo>
                  <a:lnTo>
                    <a:pt x="837" y="193"/>
                  </a:lnTo>
                  <a:lnTo>
                    <a:pt x="839" y="198"/>
                  </a:lnTo>
                  <a:lnTo>
                    <a:pt x="839" y="205"/>
                  </a:lnTo>
                  <a:lnTo>
                    <a:pt x="839" y="205"/>
                  </a:lnTo>
                  <a:lnTo>
                    <a:pt x="837" y="210"/>
                  </a:lnTo>
                  <a:lnTo>
                    <a:pt x="835" y="216"/>
                  </a:lnTo>
                  <a:lnTo>
                    <a:pt x="832" y="224"/>
                  </a:lnTo>
                  <a:lnTo>
                    <a:pt x="832" y="228"/>
                  </a:lnTo>
                  <a:lnTo>
                    <a:pt x="833" y="232"/>
                  </a:lnTo>
                  <a:lnTo>
                    <a:pt x="839" y="235"/>
                  </a:lnTo>
                  <a:lnTo>
                    <a:pt x="848" y="237"/>
                  </a:lnTo>
                  <a:lnTo>
                    <a:pt x="848" y="237"/>
                  </a:lnTo>
                  <a:lnTo>
                    <a:pt x="858" y="240"/>
                  </a:lnTo>
                  <a:lnTo>
                    <a:pt x="864" y="244"/>
                  </a:lnTo>
                  <a:lnTo>
                    <a:pt x="868" y="249"/>
                  </a:lnTo>
                  <a:lnTo>
                    <a:pt x="871" y="254"/>
                  </a:lnTo>
                  <a:lnTo>
                    <a:pt x="870" y="259"/>
                  </a:lnTo>
                  <a:lnTo>
                    <a:pt x="867" y="263"/>
                  </a:lnTo>
                  <a:lnTo>
                    <a:pt x="862" y="267"/>
                  </a:lnTo>
                  <a:lnTo>
                    <a:pt x="854" y="271"/>
                  </a:lnTo>
                  <a:lnTo>
                    <a:pt x="854" y="271"/>
                  </a:lnTo>
                  <a:lnTo>
                    <a:pt x="847" y="274"/>
                  </a:lnTo>
                  <a:lnTo>
                    <a:pt x="843" y="277"/>
                  </a:lnTo>
                  <a:lnTo>
                    <a:pt x="841" y="281"/>
                  </a:lnTo>
                  <a:lnTo>
                    <a:pt x="840" y="286"/>
                  </a:lnTo>
                  <a:lnTo>
                    <a:pt x="843" y="297"/>
                  </a:lnTo>
                  <a:lnTo>
                    <a:pt x="844" y="304"/>
                  </a:lnTo>
                  <a:lnTo>
                    <a:pt x="845" y="310"/>
                  </a:lnTo>
                  <a:lnTo>
                    <a:pt x="845" y="310"/>
                  </a:lnTo>
                  <a:lnTo>
                    <a:pt x="844" y="317"/>
                  </a:lnTo>
                  <a:lnTo>
                    <a:pt x="843" y="324"/>
                  </a:lnTo>
                  <a:lnTo>
                    <a:pt x="841" y="336"/>
                  </a:lnTo>
                  <a:lnTo>
                    <a:pt x="841" y="342"/>
                  </a:lnTo>
                  <a:lnTo>
                    <a:pt x="844" y="347"/>
                  </a:lnTo>
                  <a:lnTo>
                    <a:pt x="848" y="351"/>
                  </a:lnTo>
                  <a:lnTo>
                    <a:pt x="856" y="355"/>
                  </a:lnTo>
                  <a:lnTo>
                    <a:pt x="856" y="355"/>
                  </a:lnTo>
                  <a:lnTo>
                    <a:pt x="866" y="359"/>
                  </a:lnTo>
                  <a:lnTo>
                    <a:pt x="873" y="363"/>
                  </a:lnTo>
                  <a:lnTo>
                    <a:pt x="877" y="369"/>
                  </a:lnTo>
                  <a:lnTo>
                    <a:pt x="878" y="374"/>
                  </a:lnTo>
                  <a:lnTo>
                    <a:pt x="877" y="378"/>
                  </a:lnTo>
                  <a:lnTo>
                    <a:pt x="871" y="384"/>
                  </a:lnTo>
                  <a:lnTo>
                    <a:pt x="863" y="386"/>
                  </a:lnTo>
                  <a:lnTo>
                    <a:pt x="852" y="388"/>
                  </a:lnTo>
                  <a:lnTo>
                    <a:pt x="852" y="388"/>
                  </a:lnTo>
                  <a:lnTo>
                    <a:pt x="841" y="389"/>
                  </a:lnTo>
                  <a:lnTo>
                    <a:pt x="836" y="390"/>
                  </a:lnTo>
                  <a:lnTo>
                    <a:pt x="833" y="392"/>
                  </a:lnTo>
                  <a:lnTo>
                    <a:pt x="835" y="396"/>
                  </a:lnTo>
                  <a:lnTo>
                    <a:pt x="840" y="404"/>
                  </a:lnTo>
                  <a:lnTo>
                    <a:pt x="843" y="411"/>
                  </a:lnTo>
                  <a:lnTo>
                    <a:pt x="843" y="419"/>
                  </a:lnTo>
                  <a:lnTo>
                    <a:pt x="843" y="419"/>
                  </a:lnTo>
                  <a:lnTo>
                    <a:pt x="843" y="428"/>
                  </a:lnTo>
                  <a:lnTo>
                    <a:pt x="841" y="435"/>
                  </a:lnTo>
                  <a:lnTo>
                    <a:pt x="839" y="449"/>
                  </a:lnTo>
                  <a:lnTo>
                    <a:pt x="839" y="455"/>
                  </a:lnTo>
                  <a:lnTo>
                    <a:pt x="840" y="459"/>
                  </a:lnTo>
                  <a:lnTo>
                    <a:pt x="844" y="463"/>
                  </a:lnTo>
                  <a:lnTo>
                    <a:pt x="852" y="467"/>
                  </a:lnTo>
                  <a:lnTo>
                    <a:pt x="852" y="467"/>
                  </a:lnTo>
                  <a:lnTo>
                    <a:pt x="860" y="472"/>
                  </a:lnTo>
                  <a:lnTo>
                    <a:pt x="867" y="474"/>
                  </a:lnTo>
                  <a:lnTo>
                    <a:pt x="871" y="478"/>
                  </a:lnTo>
                  <a:lnTo>
                    <a:pt x="873" y="482"/>
                  </a:lnTo>
                  <a:lnTo>
                    <a:pt x="873" y="486"/>
                  </a:lnTo>
                  <a:lnTo>
                    <a:pt x="870" y="490"/>
                  </a:lnTo>
                  <a:lnTo>
                    <a:pt x="863" y="495"/>
                  </a:lnTo>
                  <a:lnTo>
                    <a:pt x="854" y="499"/>
                  </a:lnTo>
                  <a:lnTo>
                    <a:pt x="854" y="499"/>
                  </a:lnTo>
                  <a:lnTo>
                    <a:pt x="845" y="503"/>
                  </a:lnTo>
                  <a:lnTo>
                    <a:pt x="840" y="508"/>
                  </a:lnTo>
                  <a:lnTo>
                    <a:pt x="839" y="513"/>
                  </a:lnTo>
                  <a:lnTo>
                    <a:pt x="837" y="520"/>
                  </a:lnTo>
                  <a:lnTo>
                    <a:pt x="841" y="535"/>
                  </a:lnTo>
                  <a:lnTo>
                    <a:pt x="843" y="543"/>
                  </a:lnTo>
                  <a:lnTo>
                    <a:pt x="843" y="551"/>
                  </a:lnTo>
                  <a:lnTo>
                    <a:pt x="843" y="551"/>
                  </a:lnTo>
                  <a:lnTo>
                    <a:pt x="844" y="554"/>
                  </a:lnTo>
                  <a:lnTo>
                    <a:pt x="845" y="557"/>
                  </a:lnTo>
                  <a:lnTo>
                    <a:pt x="852" y="564"/>
                  </a:lnTo>
                  <a:lnTo>
                    <a:pt x="855" y="568"/>
                  </a:lnTo>
                  <a:lnTo>
                    <a:pt x="858" y="572"/>
                  </a:lnTo>
                  <a:lnTo>
                    <a:pt x="859" y="576"/>
                  </a:lnTo>
                  <a:lnTo>
                    <a:pt x="859" y="581"/>
                  </a:lnTo>
                  <a:lnTo>
                    <a:pt x="859" y="581"/>
                  </a:lnTo>
                  <a:lnTo>
                    <a:pt x="856" y="595"/>
                  </a:lnTo>
                  <a:lnTo>
                    <a:pt x="850" y="610"/>
                  </a:lnTo>
                  <a:lnTo>
                    <a:pt x="841" y="625"/>
                  </a:lnTo>
                  <a:lnTo>
                    <a:pt x="832" y="638"/>
                  </a:lnTo>
                  <a:lnTo>
                    <a:pt x="820" y="653"/>
                  </a:lnTo>
                  <a:lnTo>
                    <a:pt x="806" y="668"/>
                  </a:lnTo>
                  <a:lnTo>
                    <a:pt x="793" y="681"/>
                  </a:lnTo>
                  <a:lnTo>
                    <a:pt x="776" y="695"/>
                  </a:lnTo>
                  <a:lnTo>
                    <a:pt x="776" y="695"/>
                  </a:lnTo>
                  <a:lnTo>
                    <a:pt x="761" y="707"/>
                  </a:lnTo>
                  <a:lnTo>
                    <a:pt x="747" y="718"/>
                  </a:lnTo>
                  <a:lnTo>
                    <a:pt x="722" y="734"/>
                  </a:lnTo>
                  <a:lnTo>
                    <a:pt x="711" y="742"/>
                  </a:lnTo>
                  <a:lnTo>
                    <a:pt x="703" y="749"/>
                  </a:lnTo>
                  <a:lnTo>
                    <a:pt x="698" y="756"/>
                  </a:lnTo>
                  <a:lnTo>
                    <a:pt x="695" y="764"/>
                  </a:lnTo>
                  <a:lnTo>
                    <a:pt x="695" y="764"/>
                  </a:lnTo>
                  <a:lnTo>
                    <a:pt x="694" y="765"/>
                  </a:lnTo>
                  <a:lnTo>
                    <a:pt x="692" y="768"/>
                  </a:lnTo>
                  <a:lnTo>
                    <a:pt x="686" y="772"/>
                  </a:lnTo>
                  <a:lnTo>
                    <a:pt x="675" y="775"/>
                  </a:lnTo>
                  <a:lnTo>
                    <a:pt x="663" y="778"/>
                  </a:lnTo>
                  <a:lnTo>
                    <a:pt x="629" y="783"/>
                  </a:lnTo>
                  <a:lnTo>
                    <a:pt x="590" y="787"/>
                  </a:lnTo>
                  <a:lnTo>
                    <a:pt x="548" y="790"/>
                  </a:lnTo>
                  <a:lnTo>
                    <a:pt x="504" y="791"/>
                  </a:lnTo>
                  <a:lnTo>
                    <a:pt x="435" y="792"/>
                  </a:lnTo>
                  <a:lnTo>
                    <a:pt x="435" y="7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2" name="Freeform 6"/>
            <p:cNvSpPr/>
            <p:nvPr/>
          </p:nvSpPr>
          <p:spPr bwMode="auto">
            <a:xfrm>
              <a:off x="2446338" y="5083175"/>
              <a:ext cx="400050" cy="1257300"/>
            </a:xfrm>
            <a:custGeom>
              <a:avLst/>
              <a:gdLst>
                <a:gd name="T0" fmla="*/ 92 w 252"/>
                <a:gd name="T1" fmla="*/ 790 h 792"/>
                <a:gd name="T2" fmla="*/ 59 w 252"/>
                <a:gd name="T3" fmla="*/ 772 h 792"/>
                <a:gd name="T4" fmla="*/ 55 w 252"/>
                <a:gd name="T5" fmla="*/ 749 h 792"/>
                <a:gd name="T6" fmla="*/ 33 w 252"/>
                <a:gd name="T7" fmla="*/ 695 h 792"/>
                <a:gd name="T8" fmla="*/ 14 w 252"/>
                <a:gd name="T9" fmla="*/ 619 h 792"/>
                <a:gd name="T10" fmla="*/ 14 w 252"/>
                <a:gd name="T11" fmla="*/ 566 h 792"/>
                <a:gd name="T12" fmla="*/ 10 w 252"/>
                <a:gd name="T13" fmla="*/ 545 h 792"/>
                <a:gd name="T14" fmla="*/ 10 w 252"/>
                <a:gd name="T15" fmla="*/ 513 h 792"/>
                <a:gd name="T16" fmla="*/ 14 w 252"/>
                <a:gd name="T17" fmla="*/ 496 h 792"/>
                <a:gd name="T18" fmla="*/ 14 w 252"/>
                <a:gd name="T19" fmla="*/ 450 h 792"/>
                <a:gd name="T20" fmla="*/ 13 w 252"/>
                <a:gd name="T21" fmla="*/ 435 h 792"/>
                <a:gd name="T22" fmla="*/ 4 w 252"/>
                <a:gd name="T23" fmla="*/ 430 h 792"/>
                <a:gd name="T24" fmla="*/ 6 w 252"/>
                <a:gd name="T25" fmla="*/ 405 h 792"/>
                <a:gd name="T26" fmla="*/ 13 w 252"/>
                <a:gd name="T27" fmla="*/ 393 h 792"/>
                <a:gd name="T28" fmla="*/ 13 w 252"/>
                <a:gd name="T29" fmla="*/ 332 h 792"/>
                <a:gd name="T30" fmla="*/ 10 w 252"/>
                <a:gd name="T31" fmla="*/ 317 h 792"/>
                <a:gd name="T32" fmla="*/ 6 w 252"/>
                <a:gd name="T33" fmla="*/ 291 h 792"/>
                <a:gd name="T34" fmla="*/ 14 w 252"/>
                <a:gd name="T35" fmla="*/ 281 h 792"/>
                <a:gd name="T36" fmla="*/ 14 w 252"/>
                <a:gd name="T37" fmla="*/ 251 h 792"/>
                <a:gd name="T38" fmla="*/ 17 w 252"/>
                <a:gd name="T39" fmla="*/ 216 h 792"/>
                <a:gd name="T40" fmla="*/ 7 w 252"/>
                <a:gd name="T41" fmla="*/ 207 h 792"/>
                <a:gd name="T42" fmla="*/ 4 w 252"/>
                <a:gd name="T43" fmla="*/ 174 h 792"/>
                <a:gd name="T44" fmla="*/ 7 w 252"/>
                <a:gd name="T45" fmla="*/ 133 h 792"/>
                <a:gd name="T46" fmla="*/ 7 w 252"/>
                <a:gd name="T47" fmla="*/ 65 h 792"/>
                <a:gd name="T48" fmla="*/ 252 w 252"/>
                <a:gd name="T49" fmla="*/ 0 h 792"/>
                <a:gd name="T50" fmla="*/ 250 w 252"/>
                <a:gd name="T51" fmla="*/ 34 h 792"/>
                <a:gd name="T52" fmla="*/ 244 w 252"/>
                <a:gd name="T53" fmla="*/ 87 h 792"/>
                <a:gd name="T54" fmla="*/ 247 w 252"/>
                <a:gd name="T55" fmla="*/ 140 h 792"/>
                <a:gd name="T56" fmla="*/ 240 w 252"/>
                <a:gd name="T57" fmla="*/ 167 h 792"/>
                <a:gd name="T58" fmla="*/ 235 w 252"/>
                <a:gd name="T59" fmla="*/ 172 h 792"/>
                <a:gd name="T60" fmla="*/ 237 w 252"/>
                <a:gd name="T61" fmla="*/ 205 h 792"/>
                <a:gd name="T62" fmla="*/ 240 w 252"/>
                <a:gd name="T63" fmla="*/ 237 h 792"/>
                <a:gd name="T64" fmla="*/ 247 w 252"/>
                <a:gd name="T65" fmla="*/ 254 h 792"/>
                <a:gd name="T66" fmla="*/ 241 w 252"/>
                <a:gd name="T67" fmla="*/ 271 h 792"/>
                <a:gd name="T68" fmla="*/ 239 w 252"/>
                <a:gd name="T69" fmla="*/ 310 h 792"/>
                <a:gd name="T70" fmla="*/ 240 w 252"/>
                <a:gd name="T71" fmla="*/ 351 h 792"/>
                <a:gd name="T72" fmla="*/ 247 w 252"/>
                <a:gd name="T73" fmla="*/ 363 h 792"/>
                <a:gd name="T74" fmla="*/ 244 w 252"/>
                <a:gd name="T75" fmla="*/ 386 h 792"/>
                <a:gd name="T76" fmla="*/ 236 w 252"/>
                <a:gd name="T77" fmla="*/ 390 h 792"/>
                <a:gd name="T78" fmla="*/ 239 w 252"/>
                <a:gd name="T79" fmla="*/ 419 h 792"/>
                <a:gd name="T80" fmla="*/ 237 w 252"/>
                <a:gd name="T81" fmla="*/ 459 h 792"/>
                <a:gd name="T82" fmla="*/ 245 w 252"/>
                <a:gd name="T83" fmla="*/ 474 h 792"/>
                <a:gd name="T84" fmla="*/ 241 w 252"/>
                <a:gd name="T85" fmla="*/ 499 h 792"/>
                <a:gd name="T86" fmla="*/ 237 w 252"/>
                <a:gd name="T87" fmla="*/ 535 h 792"/>
                <a:gd name="T88" fmla="*/ 241 w 252"/>
                <a:gd name="T89" fmla="*/ 564 h 792"/>
                <a:gd name="T90" fmla="*/ 240 w 252"/>
                <a:gd name="T91" fmla="*/ 610 h 792"/>
                <a:gd name="T92" fmla="*/ 220 w 252"/>
                <a:gd name="T93" fmla="*/ 695 h 792"/>
                <a:gd name="T94" fmla="*/ 197 w 252"/>
                <a:gd name="T95" fmla="*/ 756 h 792"/>
                <a:gd name="T96" fmla="*/ 193 w 252"/>
                <a:gd name="T97" fmla="*/ 772 h 792"/>
                <a:gd name="T98" fmla="*/ 166 w 252"/>
                <a:gd name="T99" fmla="*/ 787 h 792"/>
                <a:gd name="T100" fmla="*/ 121 w 252"/>
                <a:gd name="T101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" h="792">
                  <a:moveTo>
                    <a:pt x="121" y="792"/>
                  </a:moveTo>
                  <a:lnTo>
                    <a:pt x="121" y="792"/>
                  </a:lnTo>
                  <a:lnTo>
                    <a:pt x="103" y="791"/>
                  </a:lnTo>
                  <a:lnTo>
                    <a:pt x="92" y="790"/>
                  </a:lnTo>
                  <a:lnTo>
                    <a:pt x="82" y="787"/>
                  </a:lnTo>
                  <a:lnTo>
                    <a:pt x="72" y="783"/>
                  </a:lnTo>
                  <a:lnTo>
                    <a:pt x="64" y="778"/>
                  </a:lnTo>
                  <a:lnTo>
                    <a:pt x="59" y="772"/>
                  </a:lnTo>
                  <a:lnTo>
                    <a:pt x="57" y="768"/>
                  </a:lnTo>
                  <a:lnTo>
                    <a:pt x="57" y="764"/>
                  </a:lnTo>
                  <a:lnTo>
                    <a:pt x="57" y="764"/>
                  </a:lnTo>
                  <a:lnTo>
                    <a:pt x="55" y="749"/>
                  </a:lnTo>
                  <a:lnTo>
                    <a:pt x="50" y="734"/>
                  </a:lnTo>
                  <a:lnTo>
                    <a:pt x="44" y="717"/>
                  </a:lnTo>
                  <a:lnTo>
                    <a:pt x="33" y="695"/>
                  </a:lnTo>
                  <a:lnTo>
                    <a:pt x="33" y="695"/>
                  </a:lnTo>
                  <a:lnTo>
                    <a:pt x="27" y="683"/>
                  </a:lnTo>
                  <a:lnTo>
                    <a:pt x="23" y="669"/>
                  </a:lnTo>
                  <a:lnTo>
                    <a:pt x="17" y="643"/>
                  </a:lnTo>
                  <a:lnTo>
                    <a:pt x="14" y="619"/>
                  </a:lnTo>
                  <a:lnTo>
                    <a:pt x="13" y="597"/>
                  </a:lnTo>
                  <a:lnTo>
                    <a:pt x="13" y="597"/>
                  </a:lnTo>
                  <a:lnTo>
                    <a:pt x="13" y="581"/>
                  </a:lnTo>
                  <a:lnTo>
                    <a:pt x="14" y="566"/>
                  </a:lnTo>
                  <a:lnTo>
                    <a:pt x="13" y="554"/>
                  </a:lnTo>
                  <a:lnTo>
                    <a:pt x="11" y="549"/>
                  </a:lnTo>
                  <a:lnTo>
                    <a:pt x="10" y="545"/>
                  </a:lnTo>
                  <a:lnTo>
                    <a:pt x="10" y="545"/>
                  </a:lnTo>
                  <a:lnTo>
                    <a:pt x="4" y="537"/>
                  </a:lnTo>
                  <a:lnTo>
                    <a:pt x="4" y="528"/>
                  </a:lnTo>
                  <a:lnTo>
                    <a:pt x="6" y="522"/>
                  </a:lnTo>
                  <a:lnTo>
                    <a:pt x="10" y="513"/>
                  </a:lnTo>
                  <a:lnTo>
                    <a:pt x="10" y="513"/>
                  </a:lnTo>
                  <a:lnTo>
                    <a:pt x="13" y="511"/>
                  </a:lnTo>
                  <a:lnTo>
                    <a:pt x="13" y="505"/>
                  </a:lnTo>
                  <a:lnTo>
                    <a:pt x="14" y="496"/>
                  </a:lnTo>
                  <a:lnTo>
                    <a:pt x="13" y="482"/>
                  </a:lnTo>
                  <a:lnTo>
                    <a:pt x="13" y="465"/>
                  </a:lnTo>
                  <a:lnTo>
                    <a:pt x="13" y="465"/>
                  </a:lnTo>
                  <a:lnTo>
                    <a:pt x="14" y="450"/>
                  </a:lnTo>
                  <a:lnTo>
                    <a:pt x="15" y="442"/>
                  </a:lnTo>
                  <a:lnTo>
                    <a:pt x="15" y="439"/>
                  </a:lnTo>
                  <a:lnTo>
                    <a:pt x="14" y="436"/>
                  </a:lnTo>
                  <a:lnTo>
                    <a:pt x="13" y="435"/>
                  </a:lnTo>
                  <a:lnTo>
                    <a:pt x="10" y="435"/>
                  </a:lnTo>
                  <a:lnTo>
                    <a:pt x="10" y="435"/>
                  </a:lnTo>
                  <a:lnTo>
                    <a:pt x="7" y="432"/>
                  </a:lnTo>
                  <a:lnTo>
                    <a:pt x="4" y="430"/>
                  </a:lnTo>
                  <a:lnTo>
                    <a:pt x="3" y="425"/>
                  </a:lnTo>
                  <a:lnTo>
                    <a:pt x="3" y="420"/>
                  </a:lnTo>
                  <a:lnTo>
                    <a:pt x="4" y="409"/>
                  </a:lnTo>
                  <a:lnTo>
                    <a:pt x="6" y="405"/>
                  </a:lnTo>
                  <a:lnTo>
                    <a:pt x="9" y="401"/>
                  </a:lnTo>
                  <a:lnTo>
                    <a:pt x="9" y="401"/>
                  </a:lnTo>
                  <a:lnTo>
                    <a:pt x="11" y="397"/>
                  </a:lnTo>
                  <a:lnTo>
                    <a:pt x="13" y="393"/>
                  </a:lnTo>
                  <a:lnTo>
                    <a:pt x="13" y="384"/>
                  </a:lnTo>
                  <a:lnTo>
                    <a:pt x="11" y="356"/>
                  </a:lnTo>
                  <a:lnTo>
                    <a:pt x="11" y="356"/>
                  </a:lnTo>
                  <a:lnTo>
                    <a:pt x="13" y="332"/>
                  </a:lnTo>
                  <a:lnTo>
                    <a:pt x="13" y="324"/>
                  </a:lnTo>
                  <a:lnTo>
                    <a:pt x="11" y="320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7" y="314"/>
                  </a:lnTo>
                  <a:lnTo>
                    <a:pt x="6" y="310"/>
                  </a:lnTo>
                  <a:lnTo>
                    <a:pt x="4" y="301"/>
                  </a:lnTo>
                  <a:lnTo>
                    <a:pt x="6" y="291"/>
                  </a:lnTo>
                  <a:lnTo>
                    <a:pt x="9" y="287"/>
                  </a:lnTo>
                  <a:lnTo>
                    <a:pt x="11" y="283"/>
                  </a:lnTo>
                  <a:lnTo>
                    <a:pt x="11" y="283"/>
                  </a:lnTo>
                  <a:lnTo>
                    <a:pt x="14" y="281"/>
                  </a:lnTo>
                  <a:lnTo>
                    <a:pt x="15" y="278"/>
                  </a:lnTo>
                  <a:lnTo>
                    <a:pt x="15" y="271"/>
                  </a:lnTo>
                  <a:lnTo>
                    <a:pt x="14" y="251"/>
                  </a:lnTo>
                  <a:lnTo>
                    <a:pt x="14" y="251"/>
                  </a:lnTo>
                  <a:lnTo>
                    <a:pt x="14" y="239"/>
                  </a:lnTo>
                  <a:lnTo>
                    <a:pt x="15" y="228"/>
                  </a:lnTo>
                  <a:lnTo>
                    <a:pt x="17" y="218"/>
                  </a:lnTo>
                  <a:lnTo>
                    <a:pt x="17" y="216"/>
                  </a:lnTo>
                  <a:lnTo>
                    <a:pt x="15" y="216"/>
                  </a:lnTo>
                  <a:lnTo>
                    <a:pt x="15" y="216"/>
                  </a:lnTo>
                  <a:lnTo>
                    <a:pt x="11" y="213"/>
                  </a:lnTo>
                  <a:lnTo>
                    <a:pt x="7" y="207"/>
                  </a:lnTo>
                  <a:lnTo>
                    <a:pt x="4" y="198"/>
                  </a:lnTo>
                  <a:lnTo>
                    <a:pt x="3" y="187"/>
                  </a:lnTo>
                  <a:lnTo>
                    <a:pt x="3" y="187"/>
                  </a:lnTo>
                  <a:lnTo>
                    <a:pt x="4" y="174"/>
                  </a:lnTo>
                  <a:lnTo>
                    <a:pt x="6" y="163"/>
                  </a:lnTo>
                  <a:lnTo>
                    <a:pt x="7" y="149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9" y="96"/>
                  </a:lnTo>
                  <a:lnTo>
                    <a:pt x="7" y="80"/>
                  </a:lnTo>
                  <a:lnTo>
                    <a:pt x="7" y="65"/>
                  </a:lnTo>
                  <a:lnTo>
                    <a:pt x="7" y="65"/>
                  </a:lnTo>
                  <a:lnTo>
                    <a:pt x="3" y="34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21"/>
                  </a:lnTo>
                  <a:lnTo>
                    <a:pt x="251" y="27"/>
                  </a:lnTo>
                  <a:lnTo>
                    <a:pt x="250" y="34"/>
                  </a:lnTo>
                  <a:lnTo>
                    <a:pt x="250" y="34"/>
                  </a:lnTo>
                  <a:lnTo>
                    <a:pt x="245" y="46"/>
                  </a:lnTo>
                  <a:lnTo>
                    <a:pt x="244" y="59"/>
                  </a:lnTo>
                  <a:lnTo>
                    <a:pt x="244" y="87"/>
                  </a:lnTo>
                  <a:lnTo>
                    <a:pt x="244" y="87"/>
                  </a:lnTo>
                  <a:lnTo>
                    <a:pt x="244" y="103"/>
                  </a:lnTo>
                  <a:lnTo>
                    <a:pt x="245" y="115"/>
                  </a:lnTo>
                  <a:lnTo>
                    <a:pt x="247" y="128"/>
                  </a:lnTo>
                  <a:lnTo>
                    <a:pt x="247" y="140"/>
                  </a:lnTo>
                  <a:lnTo>
                    <a:pt x="247" y="140"/>
                  </a:lnTo>
                  <a:lnTo>
                    <a:pt x="247" y="152"/>
                  </a:lnTo>
                  <a:lnTo>
                    <a:pt x="243" y="161"/>
                  </a:lnTo>
                  <a:lnTo>
                    <a:pt x="240" y="167"/>
                  </a:lnTo>
                  <a:lnTo>
                    <a:pt x="236" y="168"/>
                  </a:lnTo>
                  <a:lnTo>
                    <a:pt x="236" y="168"/>
                  </a:lnTo>
                  <a:lnTo>
                    <a:pt x="235" y="170"/>
                  </a:lnTo>
                  <a:lnTo>
                    <a:pt x="235" y="172"/>
                  </a:lnTo>
                  <a:lnTo>
                    <a:pt x="235" y="180"/>
                  </a:lnTo>
                  <a:lnTo>
                    <a:pt x="236" y="193"/>
                  </a:lnTo>
                  <a:lnTo>
                    <a:pt x="237" y="205"/>
                  </a:lnTo>
                  <a:lnTo>
                    <a:pt x="237" y="205"/>
                  </a:lnTo>
                  <a:lnTo>
                    <a:pt x="235" y="224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40" y="237"/>
                  </a:lnTo>
                  <a:lnTo>
                    <a:pt x="240" y="237"/>
                  </a:lnTo>
                  <a:lnTo>
                    <a:pt x="243" y="240"/>
                  </a:lnTo>
                  <a:lnTo>
                    <a:pt x="244" y="244"/>
                  </a:lnTo>
                  <a:lnTo>
                    <a:pt x="247" y="254"/>
                  </a:lnTo>
                  <a:lnTo>
                    <a:pt x="245" y="263"/>
                  </a:lnTo>
                  <a:lnTo>
                    <a:pt x="244" y="267"/>
                  </a:lnTo>
                  <a:lnTo>
                    <a:pt x="241" y="271"/>
                  </a:lnTo>
                  <a:lnTo>
                    <a:pt x="241" y="271"/>
                  </a:lnTo>
                  <a:lnTo>
                    <a:pt x="240" y="274"/>
                  </a:lnTo>
                  <a:lnTo>
                    <a:pt x="239" y="277"/>
                  </a:lnTo>
                  <a:lnTo>
                    <a:pt x="237" y="286"/>
                  </a:lnTo>
                  <a:lnTo>
                    <a:pt x="239" y="310"/>
                  </a:lnTo>
                  <a:lnTo>
                    <a:pt x="239" y="310"/>
                  </a:lnTo>
                  <a:lnTo>
                    <a:pt x="237" y="336"/>
                  </a:lnTo>
                  <a:lnTo>
                    <a:pt x="239" y="347"/>
                  </a:lnTo>
                  <a:lnTo>
                    <a:pt x="240" y="351"/>
                  </a:lnTo>
                  <a:lnTo>
                    <a:pt x="243" y="355"/>
                  </a:lnTo>
                  <a:lnTo>
                    <a:pt x="243" y="355"/>
                  </a:lnTo>
                  <a:lnTo>
                    <a:pt x="245" y="359"/>
                  </a:lnTo>
                  <a:lnTo>
                    <a:pt x="247" y="363"/>
                  </a:lnTo>
                  <a:lnTo>
                    <a:pt x="248" y="374"/>
                  </a:lnTo>
                  <a:lnTo>
                    <a:pt x="248" y="378"/>
                  </a:lnTo>
                  <a:lnTo>
                    <a:pt x="247" y="384"/>
                  </a:lnTo>
                  <a:lnTo>
                    <a:pt x="244" y="386"/>
                  </a:lnTo>
                  <a:lnTo>
                    <a:pt x="241" y="388"/>
                  </a:lnTo>
                  <a:lnTo>
                    <a:pt x="241" y="388"/>
                  </a:lnTo>
                  <a:lnTo>
                    <a:pt x="237" y="389"/>
                  </a:lnTo>
                  <a:lnTo>
                    <a:pt x="236" y="390"/>
                  </a:lnTo>
                  <a:lnTo>
                    <a:pt x="236" y="392"/>
                  </a:lnTo>
                  <a:lnTo>
                    <a:pt x="236" y="396"/>
                  </a:lnTo>
                  <a:lnTo>
                    <a:pt x="237" y="404"/>
                  </a:lnTo>
                  <a:lnTo>
                    <a:pt x="239" y="419"/>
                  </a:lnTo>
                  <a:lnTo>
                    <a:pt x="239" y="419"/>
                  </a:lnTo>
                  <a:lnTo>
                    <a:pt x="237" y="435"/>
                  </a:lnTo>
                  <a:lnTo>
                    <a:pt x="237" y="449"/>
                  </a:lnTo>
                  <a:lnTo>
                    <a:pt x="237" y="459"/>
                  </a:lnTo>
                  <a:lnTo>
                    <a:pt x="239" y="463"/>
                  </a:lnTo>
                  <a:lnTo>
                    <a:pt x="241" y="467"/>
                  </a:lnTo>
                  <a:lnTo>
                    <a:pt x="241" y="467"/>
                  </a:lnTo>
                  <a:lnTo>
                    <a:pt x="245" y="474"/>
                  </a:lnTo>
                  <a:lnTo>
                    <a:pt x="247" y="482"/>
                  </a:lnTo>
                  <a:lnTo>
                    <a:pt x="245" y="490"/>
                  </a:lnTo>
                  <a:lnTo>
                    <a:pt x="241" y="499"/>
                  </a:lnTo>
                  <a:lnTo>
                    <a:pt x="241" y="499"/>
                  </a:lnTo>
                  <a:lnTo>
                    <a:pt x="239" y="503"/>
                  </a:lnTo>
                  <a:lnTo>
                    <a:pt x="237" y="508"/>
                  </a:lnTo>
                  <a:lnTo>
                    <a:pt x="237" y="520"/>
                  </a:lnTo>
                  <a:lnTo>
                    <a:pt x="237" y="535"/>
                  </a:lnTo>
                  <a:lnTo>
                    <a:pt x="239" y="551"/>
                  </a:lnTo>
                  <a:lnTo>
                    <a:pt x="239" y="551"/>
                  </a:lnTo>
                  <a:lnTo>
                    <a:pt x="239" y="557"/>
                  </a:lnTo>
                  <a:lnTo>
                    <a:pt x="241" y="564"/>
                  </a:lnTo>
                  <a:lnTo>
                    <a:pt x="243" y="572"/>
                  </a:lnTo>
                  <a:lnTo>
                    <a:pt x="243" y="581"/>
                  </a:lnTo>
                  <a:lnTo>
                    <a:pt x="243" y="581"/>
                  </a:lnTo>
                  <a:lnTo>
                    <a:pt x="240" y="610"/>
                  </a:lnTo>
                  <a:lnTo>
                    <a:pt x="235" y="638"/>
                  </a:lnTo>
                  <a:lnTo>
                    <a:pt x="228" y="668"/>
                  </a:lnTo>
                  <a:lnTo>
                    <a:pt x="220" y="695"/>
                  </a:lnTo>
                  <a:lnTo>
                    <a:pt x="220" y="695"/>
                  </a:lnTo>
                  <a:lnTo>
                    <a:pt x="210" y="718"/>
                  </a:lnTo>
                  <a:lnTo>
                    <a:pt x="204" y="734"/>
                  </a:lnTo>
                  <a:lnTo>
                    <a:pt x="198" y="749"/>
                  </a:lnTo>
                  <a:lnTo>
                    <a:pt x="197" y="756"/>
                  </a:lnTo>
                  <a:lnTo>
                    <a:pt x="195" y="764"/>
                  </a:lnTo>
                  <a:lnTo>
                    <a:pt x="195" y="764"/>
                  </a:lnTo>
                  <a:lnTo>
                    <a:pt x="195" y="768"/>
                  </a:lnTo>
                  <a:lnTo>
                    <a:pt x="193" y="772"/>
                  </a:lnTo>
                  <a:lnTo>
                    <a:pt x="190" y="775"/>
                  </a:lnTo>
                  <a:lnTo>
                    <a:pt x="186" y="778"/>
                  </a:lnTo>
                  <a:lnTo>
                    <a:pt x="176" y="783"/>
                  </a:lnTo>
                  <a:lnTo>
                    <a:pt x="166" y="787"/>
                  </a:lnTo>
                  <a:lnTo>
                    <a:pt x="153" y="790"/>
                  </a:lnTo>
                  <a:lnTo>
                    <a:pt x="141" y="791"/>
                  </a:lnTo>
                  <a:lnTo>
                    <a:pt x="121" y="792"/>
                  </a:lnTo>
                  <a:lnTo>
                    <a:pt x="121" y="7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3" name="Freeform 7"/>
            <p:cNvSpPr/>
            <p:nvPr/>
          </p:nvSpPr>
          <p:spPr bwMode="auto">
            <a:xfrm>
              <a:off x="2700338" y="6330950"/>
              <a:ext cx="322263" cy="141288"/>
            </a:xfrm>
            <a:custGeom>
              <a:avLst/>
              <a:gdLst>
                <a:gd name="T0" fmla="*/ 102 w 203"/>
                <a:gd name="T1" fmla="*/ 0 h 89"/>
                <a:gd name="T2" fmla="*/ 102 w 203"/>
                <a:gd name="T3" fmla="*/ 0 h 89"/>
                <a:gd name="T4" fmla="*/ 122 w 203"/>
                <a:gd name="T5" fmla="*/ 1 h 89"/>
                <a:gd name="T6" fmla="*/ 141 w 203"/>
                <a:gd name="T7" fmla="*/ 4 h 89"/>
                <a:gd name="T8" fmla="*/ 159 w 203"/>
                <a:gd name="T9" fmla="*/ 8 h 89"/>
                <a:gd name="T10" fmla="*/ 174 w 203"/>
                <a:gd name="T11" fmla="*/ 13 h 89"/>
                <a:gd name="T12" fmla="*/ 186 w 203"/>
                <a:gd name="T13" fmla="*/ 20 h 89"/>
                <a:gd name="T14" fmla="*/ 195 w 203"/>
                <a:gd name="T15" fmla="*/ 27 h 89"/>
                <a:gd name="T16" fmla="*/ 199 w 203"/>
                <a:gd name="T17" fmla="*/ 31 h 89"/>
                <a:gd name="T18" fmla="*/ 202 w 203"/>
                <a:gd name="T19" fmla="*/ 36 h 89"/>
                <a:gd name="T20" fmla="*/ 203 w 203"/>
                <a:gd name="T21" fmla="*/ 40 h 89"/>
                <a:gd name="T22" fmla="*/ 203 w 203"/>
                <a:gd name="T23" fmla="*/ 44 h 89"/>
                <a:gd name="T24" fmla="*/ 203 w 203"/>
                <a:gd name="T25" fmla="*/ 44 h 89"/>
                <a:gd name="T26" fmla="*/ 203 w 203"/>
                <a:gd name="T27" fmla="*/ 50 h 89"/>
                <a:gd name="T28" fmla="*/ 202 w 203"/>
                <a:gd name="T29" fmla="*/ 54 h 89"/>
                <a:gd name="T30" fmla="*/ 199 w 203"/>
                <a:gd name="T31" fmla="*/ 58 h 89"/>
                <a:gd name="T32" fmla="*/ 195 w 203"/>
                <a:gd name="T33" fmla="*/ 62 h 89"/>
                <a:gd name="T34" fmla="*/ 186 w 203"/>
                <a:gd name="T35" fmla="*/ 70 h 89"/>
                <a:gd name="T36" fmla="*/ 174 w 203"/>
                <a:gd name="T37" fmla="*/ 77 h 89"/>
                <a:gd name="T38" fmla="*/ 159 w 203"/>
                <a:gd name="T39" fmla="*/ 82 h 89"/>
                <a:gd name="T40" fmla="*/ 141 w 203"/>
                <a:gd name="T41" fmla="*/ 86 h 89"/>
                <a:gd name="T42" fmla="*/ 122 w 203"/>
                <a:gd name="T43" fmla="*/ 89 h 89"/>
                <a:gd name="T44" fmla="*/ 102 w 203"/>
                <a:gd name="T45" fmla="*/ 89 h 89"/>
                <a:gd name="T46" fmla="*/ 102 w 203"/>
                <a:gd name="T47" fmla="*/ 89 h 89"/>
                <a:gd name="T48" fmla="*/ 81 w 203"/>
                <a:gd name="T49" fmla="*/ 89 h 89"/>
                <a:gd name="T50" fmla="*/ 62 w 203"/>
                <a:gd name="T51" fmla="*/ 86 h 89"/>
                <a:gd name="T52" fmla="*/ 45 w 203"/>
                <a:gd name="T53" fmla="*/ 82 h 89"/>
                <a:gd name="T54" fmla="*/ 30 w 203"/>
                <a:gd name="T55" fmla="*/ 77 h 89"/>
                <a:gd name="T56" fmla="*/ 18 w 203"/>
                <a:gd name="T57" fmla="*/ 70 h 89"/>
                <a:gd name="T58" fmla="*/ 8 w 203"/>
                <a:gd name="T59" fmla="*/ 62 h 89"/>
                <a:gd name="T60" fmla="*/ 4 w 203"/>
                <a:gd name="T61" fmla="*/ 58 h 89"/>
                <a:gd name="T62" fmla="*/ 2 w 203"/>
                <a:gd name="T63" fmla="*/ 54 h 89"/>
                <a:gd name="T64" fmla="*/ 0 w 203"/>
                <a:gd name="T65" fmla="*/ 50 h 89"/>
                <a:gd name="T66" fmla="*/ 0 w 203"/>
                <a:gd name="T67" fmla="*/ 44 h 89"/>
                <a:gd name="T68" fmla="*/ 0 w 203"/>
                <a:gd name="T69" fmla="*/ 44 h 89"/>
                <a:gd name="T70" fmla="*/ 0 w 203"/>
                <a:gd name="T71" fmla="*/ 40 h 89"/>
                <a:gd name="T72" fmla="*/ 2 w 203"/>
                <a:gd name="T73" fmla="*/ 36 h 89"/>
                <a:gd name="T74" fmla="*/ 4 w 203"/>
                <a:gd name="T75" fmla="*/ 31 h 89"/>
                <a:gd name="T76" fmla="*/ 8 w 203"/>
                <a:gd name="T77" fmla="*/ 27 h 89"/>
                <a:gd name="T78" fmla="*/ 18 w 203"/>
                <a:gd name="T79" fmla="*/ 20 h 89"/>
                <a:gd name="T80" fmla="*/ 30 w 203"/>
                <a:gd name="T81" fmla="*/ 13 h 89"/>
                <a:gd name="T82" fmla="*/ 45 w 203"/>
                <a:gd name="T83" fmla="*/ 8 h 89"/>
                <a:gd name="T84" fmla="*/ 62 w 203"/>
                <a:gd name="T85" fmla="*/ 4 h 89"/>
                <a:gd name="T86" fmla="*/ 81 w 203"/>
                <a:gd name="T87" fmla="*/ 1 h 89"/>
                <a:gd name="T88" fmla="*/ 102 w 203"/>
                <a:gd name="T89" fmla="*/ 0 h 89"/>
                <a:gd name="T90" fmla="*/ 102 w 203"/>
                <a:gd name="T9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3" h="89">
                  <a:moveTo>
                    <a:pt x="102" y="0"/>
                  </a:moveTo>
                  <a:lnTo>
                    <a:pt x="102" y="0"/>
                  </a:lnTo>
                  <a:lnTo>
                    <a:pt x="122" y="1"/>
                  </a:lnTo>
                  <a:lnTo>
                    <a:pt x="141" y="4"/>
                  </a:lnTo>
                  <a:lnTo>
                    <a:pt x="159" y="8"/>
                  </a:lnTo>
                  <a:lnTo>
                    <a:pt x="174" y="13"/>
                  </a:lnTo>
                  <a:lnTo>
                    <a:pt x="186" y="20"/>
                  </a:lnTo>
                  <a:lnTo>
                    <a:pt x="195" y="27"/>
                  </a:lnTo>
                  <a:lnTo>
                    <a:pt x="199" y="31"/>
                  </a:lnTo>
                  <a:lnTo>
                    <a:pt x="202" y="36"/>
                  </a:lnTo>
                  <a:lnTo>
                    <a:pt x="203" y="40"/>
                  </a:lnTo>
                  <a:lnTo>
                    <a:pt x="203" y="44"/>
                  </a:lnTo>
                  <a:lnTo>
                    <a:pt x="203" y="44"/>
                  </a:lnTo>
                  <a:lnTo>
                    <a:pt x="203" y="50"/>
                  </a:lnTo>
                  <a:lnTo>
                    <a:pt x="202" y="54"/>
                  </a:lnTo>
                  <a:lnTo>
                    <a:pt x="199" y="58"/>
                  </a:lnTo>
                  <a:lnTo>
                    <a:pt x="195" y="62"/>
                  </a:lnTo>
                  <a:lnTo>
                    <a:pt x="186" y="70"/>
                  </a:lnTo>
                  <a:lnTo>
                    <a:pt x="174" y="77"/>
                  </a:lnTo>
                  <a:lnTo>
                    <a:pt x="159" y="82"/>
                  </a:lnTo>
                  <a:lnTo>
                    <a:pt x="141" y="86"/>
                  </a:lnTo>
                  <a:lnTo>
                    <a:pt x="122" y="89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81" y="89"/>
                  </a:lnTo>
                  <a:lnTo>
                    <a:pt x="62" y="86"/>
                  </a:lnTo>
                  <a:lnTo>
                    <a:pt x="45" y="82"/>
                  </a:lnTo>
                  <a:lnTo>
                    <a:pt x="30" y="77"/>
                  </a:lnTo>
                  <a:lnTo>
                    <a:pt x="18" y="70"/>
                  </a:lnTo>
                  <a:lnTo>
                    <a:pt x="8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8" y="20"/>
                  </a:lnTo>
                  <a:lnTo>
                    <a:pt x="30" y="13"/>
                  </a:lnTo>
                  <a:lnTo>
                    <a:pt x="45" y="8"/>
                  </a:lnTo>
                  <a:lnTo>
                    <a:pt x="62" y="4"/>
                  </a:lnTo>
                  <a:lnTo>
                    <a:pt x="81" y="1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4" name="Freeform 8"/>
            <p:cNvSpPr/>
            <p:nvPr/>
          </p:nvSpPr>
          <p:spPr bwMode="auto">
            <a:xfrm>
              <a:off x="2579688" y="6265863"/>
              <a:ext cx="563563" cy="157163"/>
            </a:xfrm>
            <a:custGeom>
              <a:avLst/>
              <a:gdLst>
                <a:gd name="T0" fmla="*/ 178 w 355"/>
                <a:gd name="T1" fmla="*/ 0 h 99"/>
                <a:gd name="T2" fmla="*/ 178 w 355"/>
                <a:gd name="T3" fmla="*/ 0 h 99"/>
                <a:gd name="T4" fmla="*/ 213 w 355"/>
                <a:gd name="T5" fmla="*/ 1 h 99"/>
                <a:gd name="T6" fmla="*/ 247 w 355"/>
                <a:gd name="T7" fmla="*/ 4 h 99"/>
                <a:gd name="T8" fmla="*/ 277 w 355"/>
                <a:gd name="T9" fmla="*/ 8 h 99"/>
                <a:gd name="T10" fmla="*/ 302 w 355"/>
                <a:gd name="T11" fmla="*/ 15 h 99"/>
                <a:gd name="T12" fmla="*/ 324 w 355"/>
                <a:gd name="T13" fmla="*/ 22 h 99"/>
                <a:gd name="T14" fmla="*/ 333 w 355"/>
                <a:gd name="T15" fmla="*/ 26 h 99"/>
                <a:gd name="T16" fmla="*/ 340 w 355"/>
                <a:gd name="T17" fmla="*/ 30 h 99"/>
                <a:gd name="T18" fmla="*/ 347 w 355"/>
                <a:gd name="T19" fmla="*/ 34 h 99"/>
                <a:gd name="T20" fmla="*/ 351 w 355"/>
                <a:gd name="T21" fmla="*/ 39 h 99"/>
                <a:gd name="T22" fmla="*/ 354 w 355"/>
                <a:gd name="T23" fmla="*/ 45 h 99"/>
                <a:gd name="T24" fmla="*/ 355 w 355"/>
                <a:gd name="T25" fmla="*/ 49 h 99"/>
                <a:gd name="T26" fmla="*/ 355 w 355"/>
                <a:gd name="T27" fmla="*/ 49 h 99"/>
                <a:gd name="T28" fmla="*/ 354 w 355"/>
                <a:gd name="T29" fmla="*/ 54 h 99"/>
                <a:gd name="T30" fmla="*/ 351 w 355"/>
                <a:gd name="T31" fmla="*/ 60 h 99"/>
                <a:gd name="T32" fmla="*/ 347 w 355"/>
                <a:gd name="T33" fmla="*/ 64 h 99"/>
                <a:gd name="T34" fmla="*/ 340 w 355"/>
                <a:gd name="T35" fmla="*/ 68 h 99"/>
                <a:gd name="T36" fmla="*/ 333 w 355"/>
                <a:gd name="T37" fmla="*/ 73 h 99"/>
                <a:gd name="T38" fmla="*/ 324 w 355"/>
                <a:gd name="T39" fmla="*/ 77 h 99"/>
                <a:gd name="T40" fmla="*/ 302 w 355"/>
                <a:gd name="T41" fmla="*/ 84 h 99"/>
                <a:gd name="T42" fmla="*/ 277 w 355"/>
                <a:gd name="T43" fmla="*/ 89 h 99"/>
                <a:gd name="T44" fmla="*/ 247 w 355"/>
                <a:gd name="T45" fmla="*/ 95 h 99"/>
                <a:gd name="T46" fmla="*/ 213 w 355"/>
                <a:gd name="T47" fmla="*/ 98 h 99"/>
                <a:gd name="T48" fmla="*/ 178 w 355"/>
                <a:gd name="T49" fmla="*/ 99 h 99"/>
                <a:gd name="T50" fmla="*/ 178 w 355"/>
                <a:gd name="T51" fmla="*/ 99 h 99"/>
                <a:gd name="T52" fmla="*/ 143 w 355"/>
                <a:gd name="T53" fmla="*/ 98 h 99"/>
                <a:gd name="T54" fmla="*/ 109 w 355"/>
                <a:gd name="T55" fmla="*/ 95 h 99"/>
                <a:gd name="T56" fmla="*/ 79 w 355"/>
                <a:gd name="T57" fmla="*/ 89 h 99"/>
                <a:gd name="T58" fmla="*/ 53 w 355"/>
                <a:gd name="T59" fmla="*/ 84 h 99"/>
                <a:gd name="T60" fmla="*/ 31 w 355"/>
                <a:gd name="T61" fmla="*/ 77 h 99"/>
                <a:gd name="T62" fmla="*/ 22 w 355"/>
                <a:gd name="T63" fmla="*/ 73 h 99"/>
                <a:gd name="T64" fmla="*/ 15 w 355"/>
                <a:gd name="T65" fmla="*/ 68 h 99"/>
                <a:gd name="T66" fmla="*/ 8 w 355"/>
                <a:gd name="T67" fmla="*/ 64 h 99"/>
                <a:gd name="T68" fmla="*/ 4 w 355"/>
                <a:gd name="T69" fmla="*/ 60 h 99"/>
                <a:gd name="T70" fmla="*/ 2 w 355"/>
                <a:gd name="T71" fmla="*/ 54 h 99"/>
                <a:gd name="T72" fmla="*/ 0 w 355"/>
                <a:gd name="T73" fmla="*/ 49 h 99"/>
                <a:gd name="T74" fmla="*/ 0 w 355"/>
                <a:gd name="T75" fmla="*/ 49 h 99"/>
                <a:gd name="T76" fmla="*/ 2 w 355"/>
                <a:gd name="T77" fmla="*/ 45 h 99"/>
                <a:gd name="T78" fmla="*/ 4 w 355"/>
                <a:gd name="T79" fmla="*/ 39 h 99"/>
                <a:gd name="T80" fmla="*/ 8 w 355"/>
                <a:gd name="T81" fmla="*/ 34 h 99"/>
                <a:gd name="T82" fmla="*/ 15 w 355"/>
                <a:gd name="T83" fmla="*/ 30 h 99"/>
                <a:gd name="T84" fmla="*/ 22 w 355"/>
                <a:gd name="T85" fmla="*/ 26 h 99"/>
                <a:gd name="T86" fmla="*/ 31 w 355"/>
                <a:gd name="T87" fmla="*/ 22 h 99"/>
                <a:gd name="T88" fmla="*/ 53 w 355"/>
                <a:gd name="T89" fmla="*/ 15 h 99"/>
                <a:gd name="T90" fmla="*/ 79 w 355"/>
                <a:gd name="T91" fmla="*/ 8 h 99"/>
                <a:gd name="T92" fmla="*/ 109 w 355"/>
                <a:gd name="T93" fmla="*/ 4 h 99"/>
                <a:gd name="T94" fmla="*/ 143 w 355"/>
                <a:gd name="T95" fmla="*/ 1 h 99"/>
                <a:gd name="T96" fmla="*/ 178 w 355"/>
                <a:gd name="T97" fmla="*/ 0 h 99"/>
                <a:gd name="T98" fmla="*/ 178 w 355"/>
                <a:gd name="T9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5" h="99">
                  <a:moveTo>
                    <a:pt x="178" y="0"/>
                  </a:moveTo>
                  <a:lnTo>
                    <a:pt x="178" y="0"/>
                  </a:lnTo>
                  <a:lnTo>
                    <a:pt x="213" y="1"/>
                  </a:lnTo>
                  <a:lnTo>
                    <a:pt x="247" y="4"/>
                  </a:lnTo>
                  <a:lnTo>
                    <a:pt x="277" y="8"/>
                  </a:lnTo>
                  <a:lnTo>
                    <a:pt x="302" y="15"/>
                  </a:lnTo>
                  <a:lnTo>
                    <a:pt x="324" y="22"/>
                  </a:lnTo>
                  <a:lnTo>
                    <a:pt x="333" y="26"/>
                  </a:lnTo>
                  <a:lnTo>
                    <a:pt x="340" y="30"/>
                  </a:lnTo>
                  <a:lnTo>
                    <a:pt x="347" y="34"/>
                  </a:lnTo>
                  <a:lnTo>
                    <a:pt x="351" y="39"/>
                  </a:lnTo>
                  <a:lnTo>
                    <a:pt x="354" y="45"/>
                  </a:lnTo>
                  <a:lnTo>
                    <a:pt x="355" y="49"/>
                  </a:lnTo>
                  <a:lnTo>
                    <a:pt x="355" y="49"/>
                  </a:lnTo>
                  <a:lnTo>
                    <a:pt x="354" y="54"/>
                  </a:lnTo>
                  <a:lnTo>
                    <a:pt x="351" y="60"/>
                  </a:lnTo>
                  <a:lnTo>
                    <a:pt x="347" y="64"/>
                  </a:lnTo>
                  <a:lnTo>
                    <a:pt x="340" y="68"/>
                  </a:lnTo>
                  <a:lnTo>
                    <a:pt x="333" y="73"/>
                  </a:lnTo>
                  <a:lnTo>
                    <a:pt x="324" y="77"/>
                  </a:lnTo>
                  <a:lnTo>
                    <a:pt x="302" y="84"/>
                  </a:lnTo>
                  <a:lnTo>
                    <a:pt x="277" y="89"/>
                  </a:lnTo>
                  <a:lnTo>
                    <a:pt x="247" y="95"/>
                  </a:lnTo>
                  <a:lnTo>
                    <a:pt x="213" y="98"/>
                  </a:lnTo>
                  <a:lnTo>
                    <a:pt x="178" y="99"/>
                  </a:lnTo>
                  <a:lnTo>
                    <a:pt x="178" y="99"/>
                  </a:lnTo>
                  <a:lnTo>
                    <a:pt x="143" y="98"/>
                  </a:lnTo>
                  <a:lnTo>
                    <a:pt x="109" y="95"/>
                  </a:lnTo>
                  <a:lnTo>
                    <a:pt x="79" y="89"/>
                  </a:lnTo>
                  <a:lnTo>
                    <a:pt x="53" y="84"/>
                  </a:lnTo>
                  <a:lnTo>
                    <a:pt x="31" y="77"/>
                  </a:lnTo>
                  <a:lnTo>
                    <a:pt x="22" y="73"/>
                  </a:lnTo>
                  <a:lnTo>
                    <a:pt x="15" y="68"/>
                  </a:lnTo>
                  <a:lnTo>
                    <a:pt x="8" y="64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5"/>
                  </a:lnTo>
                  <a:lnTo>
                    <a:pt x="4" y="39"/>
                  </a:lnTo>
                  <a:lnTo>
                    <a:pt x="8" y="34"/>
                  </a:lnTo>
                  <a:lnTo>
                    <a:pt x="15" y="30"/>
                  </a:lnTo>
                  <a:lnTo>
                    <a:pt x="22" y="26"/>
                  </a:lnTo>
                  <a:lnTo>
                    <a:pt x="31" y="22"/>
                  </a:lnTo>
                  <a:lnTo>
                    <a:pt x="53" y="15"/>
                  </a:lnTo>
                  <a:lnTo>
                    <a:pt x="79" y="8"/>
                  </a:lnTo>
                  <a:lnTo>
                    <a:pt x="109" y="4"/>
                  </a:lnTo>
                  <a:lnTo>
                    <a:pt x="143" y="1"/>
                  </a:lnTo>
                  <a:lnTo>
                    <a:pt x="178" y="0"/>
                  </a:lnTo>
                  <a:lnTo>
                    <a:pt x="1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5" name="Freeform 9"/>
            <p:cNvSpPr/>
            <p:nvPr/>
          </p:nvSpPr>
          <p:spPr bwMode="auto">
            <a:xfrm>
              <a:off x="2505076" y="6310313"/>
              <a:ext cx="714375" cy="58738"/>
            </a:xfrm>
            <a:custGeom>
              <a:avLst/>
              <a:gdLst>
                <a:gd name="T0" fmla="*/ 207 w 450"/>
                <a:gd name="T1" fmla="*/ 37 h 37"/>
                <a:gd name="T2" fmla="*/ 207 w 450"/>
                <a:gd name="T3" fmla="*/ 37 h 37"/>
                <a:gd name="T4" fmla="*/ 149 w 450"/>
                <a:gd name="T5" fmla="*/ 37 h 37"/>
                <a:gd name="T6" fmla="*/ 115 w 450"/>
                <a:gd name="T7" fmla="*/ 34 h 37"/>
                <a:gd name="T8" fmla="*/ 83 w 450"/>
                <a:gd name="T9" fmla="*/ 32 h 37"/>
                <a:gd name="T10" fmla="*/ 53 w 450"/>
                <a:gd name="T11" fmla="*/ 29 h 37"/>
                <a:gd name="T12" fmla="*/ 27 w 450"/>
                <a:gd name="T13" fmla="*/ 23 h 37"/>
                <a:gd name="T14" fmla="*/ 18 w 450"/>
                <a:gd name="T15" fmla="*/ 21 h 37"/>
                <a:gd name="T16" fmla="*/ 9 w 450"/>
                <a:gd name="T17" fmla="*/ 18 h 37"/>
                <a:gd name="T18" fmla="*/ 5 w 450"/>
                <a:gd name="T19" fmla="*/ 15 h 37"/>
                <a:gd name="T20" fmla="*/ 3 w 450"/>
                <a:gd name="T21" fmla="*/ 11 h 37"/>
                <a:gd name="T22" fmla="*/ 3 w 450"/>
                <a:gd name="T23" fmla="*/ 11 h 37"/>
                <a:gd name="T24" fmla="*/ 0 w 450"/>
                <a:gd name="T25" fmla="*/ 2 h 37"/>
                <a:gd name="T26" fmla="*/ 0 w 450"/>
                <a:gd name="T27" fmla="*/ 2 h 37"/>
                <a:gd name="T28" fmla="*/ 19 w 450"/>
                <a:gd name="T29" fmla="*/ 7 h 37"/>
                <a:gd name="T30" fmla="*/ 42 w 450"/>
                <a:gd name="T31" fmla="*/ 10 h 37"/>
                <a:gd name="T32" fmla="*/ 69 w 450"/>
                <a:gd name="T33" fmla="*/ 14 h 37"/>
                <a:gd name="T34" fmla="*/ 97 w 450"/>
                <a:gd name="T35" fmla="*/ 15 h 37"/>
                <a:gd name="T36" fmla="*/ 156 w 450"/>
                <a:gd name="T37" fmla="*/ 19 h 37"/>
                <a:gd name="T38" fmla="*/ 206 w 450"/>
                <a:gd name="T39" fmla="*/ 19 h 37"/>
                <a:gd name="T40" fmla="*/ 206 w 450"/>
                <a:gd name="T41" fmla="*/ 19 h 37"/>
                <a:gd name="T42" fmla="*/ 263 w 450"/>
                <a:gd name="T43" fmla="*/ 18 h 37"/>
                <a:gd name="T44" fmla="*/ 332 w 450"/>
                <a:gd name="T45" fmla="*/ 15 h 37"/>
                <a:gd name="T46" fmla="*/ 367 w 450"/>
                <a:gd name="T47" fmla="*/ 13 h 37"/>
                <a:gd name="T48" fmla="*/ 399 w 450"/>
                <a:gd name="T49" fmla="*/ 10 h 37"/>
                <a:gd name="T50" fmla="*/ 428 w 450"/>
                <a:gd name="T51" fmla="*/ 6 h 37"/>
                <a:gd name="T52" fmla="*/ 450 w 450"/>
                <a:gd name="T53" fmla="*/ 0 h 37"/>
                <a:gd name="T54" fmla="*/ 450 w 450"/>
                <a:gd name="T55" fmla="*/ 0 h 37"/>
                <a:gd name="T56" fmla="*/ 447 w 450"/>
                <a:gd name="T57" fmla="*/ 11 h 37"/>
                <a:gd name="T58" fmla="*/ 447 w 450"/>
                <a:gd name="T59" fmla="*/ 11 h 37"/>
                <a:gd name="T60" fmla="*/ 444 w 450"/>
                <a:gd name="T61" fmla="*/ 15 h 37"/>
                <a:gd name="T62" fmla="*/ 437 w 450"/>
                <a:gd name="T63" fmla="*/ 18 h 37"/>
                <a:gd name="T64" fmla="*/ 429 w 450"/>
                <a:gd name="T65" fmla="*/ 21 h 37"/>
                <a:gd name="T66" fmla="*/ 417 w 450"/>
                <a:gd name="T67" fmla="*/ 23 h 37"/>
                <a:gd name="T68" fmla="*/ 386 w 450"/>
                <a:gd name="T69" fmla="*/ 29 h 37"/>
                <a:gd name="T70" fmla="*/ 351 w 450"/>
                <a:gd name="T71" fmla="*/ 32 h 37"/>
                <a:gd name="T72" fmla="*/ 311 w 450"/>
                <a:gd name="T73" fmla="*/ 34 h 37"/>
                <a:gd name="T74" fmla="*/ 272 w 450"/>
                <a:gd name="T75" fmla="*/ 37 h 37"/>
                <a:gd name="T76" fmla="*/ 207 w 450"/>
                <a:gd name="T77" fmla="*/ 37 h 37"/>
                <a:gd name="T78" fmla="*/ 207 w 450"/>
                <a:gd name="T7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0" h="37">
                  <a:moveTo>
                    <a:pt x="207" y="37"/>
                  </a:moveTo>
                  <a:lnTo>
                    <a:pt x="207" y="37"/>
                  </a:lnTo>
                  <a:lnTo>
                    <a:pt x="149" y="37"/>
                  </a:lnTo>
                  <a:lnTo>
                    <a:pt x="115" y="34"/>
                  </a:lnTo>
                  <a:lnTo>
                    <a:pt x="83" y="32"/>
                  </a:lnTo>
                  <a:lnTo>
                    <a:pt x="53" y="29"/>
                  </a:lnTo>
                  <a:lnTo>
                    <a:pt x="27" y="23"/>
                  </a:lnTo>
                  <a:lnTo>
                    <a:pt x="18" y="21"/>
                  </a:lnTo>
                  <a:lnTo>
                    <a:pt x="9" y="18"/>
                  </a:lnTo>
                  <a:lnTo>
                    <a:pt x="5" y="15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0" y="2"/>
                  </a:lnTo>
                  <a:lnTo>
                    <a:pt x="0" y="2"/>
                  </a:lnTo>
                  <a:lnTo>
                    <a:pt x="19" y="7"/>
                  </a:lnTo>
                  <a:lnTo>
                    <a:pt x="42" y="10"/>
                  </a:lnTo>
                  <a:lnTo>
                    <a:pt x="69" y="14"/>
                  </a:lnTo>
                  <a:lnTo>
                    <a:pt x="97" y="15"/>
                  </a:lnTo>
                  <a:lnTo>
                    <a:pt x="156" y="19"/>
                  </a:lnTo>
                  <a:lnTo>
                    <a:pt x="206" y="19"/>
                  </a:lnTo>
                  <a:lnTo>
                    <a:pt x="206" y="19"/>
                  </a:lnTo>
                  <a:lnTo>
                    <a:pt x="263" y="18"/>
                  </a:lnTo>
                  <a:lnTo>
                    <a:pt x="332" y="15"/>
                  </a:lnTo>
                  <a:lnTo>
                    <a:pt x="367" y="13"/>
                  </a:lnTo>
                  <a:lnTo>
                    <a:pt x="399" y="10"/>
                  </a:lnTo>
                  <a:lnTo>
                    <a:pt x="428" y="6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47" y="11"/>
                  </a:lnTo>
                  <a:lnTo>
                    <a:pt x="447" y="11"/>
                  </a:lnTo>
                  <a:lnTo>
                    <a:pt x="444" y="15"/>
                  </a:lnTo>
                  <a:lnTo>
                    <a:pt x="437" y="18"/>
                  </a:lnTo>
                  <a:lnTo>
                    <a:pt x="429" y="21"/>
                  </a:lnTo>
                  <a:lnTo>
                    <a:pt x="417" y="23"/>
                  </a:lnTo>
                  <a:lnTo>
                    <a:pt x="386" y="29"/>
                  </a:lnTo>
                  <a:lnTo>
                    <a:pt x="351" y="32"/>
                  </a:lnTo>
                  <a:lnTo>
                    <a:pt x="311" y="34"/>
                  </a:lnTo>
                  <a:lnTo>
                    <a:pt x="272" y="37"/>
                  </a:lnTo>
                  <a:lnTo>
                    <a:pt x="207" y="37"/>
                  </a:lnTo>
                  <a:lnTo>
                    <a:pt x="207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6" name="Freeform 10"/>
            <p:cNvSpPr/>
            <p:nvPr/>
          </p:nvSpPr>
          <p:spPr bwMode="auto">
            <a:xfrm>
              <a:off x="2212976" y="5440363"/>
              <a:ext cx="1306513" cy="96838"/>
            </a:xfrm>
            <a:custGeom>
              <a:avLst/>
              <a:gdLst>
                <a:gd name="T0" fmla="*/ 20 w 823"/>
                <a:gd name="T1" fmla="*/ 37 h 61"/>
                <a:gd name="T2" fmla="*/ 788 w 823"/>
                <a:gd name="T3" fmla="*/ 0 h 61"/>
                <a:gd name="T4" fmla="*/ 788 w 823"/>
                <a:gd name="T5" fmla="*/ 0 h 61"/>
                <a:gd name="T6" fmla="*/ 788 w 823"/>
                <a:gd name="T7" fmla="*/ 4 h 61"/>
                <a:gd name="T8" fmla="*/ 791 w 823"/>
                <a:gd name="T9" fmla="*/ 7 h 61"/>
                <a:gd name="T10" fmla="*/ 795 w 823"/>
                <a:gd name="T11" fmla="*/ 10 h 61"/>
                <a:gd name="T12" fmla="*/ 804 w 823"/>
                <a:gd name="T13" fmla="*/ 12 h 61"/>
                <a:gd name="T14" fmla="*/ 804 w 823"/>
                <a:gd name="T15" fmla="*/ 12 h 61"/>
                <a:gd name="T16" fmla="*/ 810 w 823"/>
                <a:gd name="T17" fmla="*/ 15 h 61"/>
                <a:gd name="T18" fmla="*/ 816 w 823"/>
                <a:gd name="T19" fmla="*/ 16 h 61"/>
                <a:gd name="T20" fmla="*/ 820 w 823"/>
                <a:gd name="T21" fmla="*/ 19 h 61"/>
                <a:gd name="T22" fmla="*/ 823 w 823"/>
                <a:gd name="T23" fmla="*/ 23 h 61"/>
                <a:gd name="T24" fmla="*/ 0 w 823"/>
                <a:gd name="T25" fmla="*/ 61 h 61"/>
                <a:gd name="T26" fmla="*/ 0 w 823"/>
                <a:gd name="T27" fmla="*/ 61 h 61"/>
                <a:gd name="T28" fmla="*/ 8 w 823"/>
                <a:gd name="T29" fmla="*/ 58 h 61"/>
                <a:gd name="T30" fmla="*/ 8 w 823"/>
                <a:gd name="T31" fmla="*/ 58 h 61"/>
                <a:gd name="T32" fmla="*/ 15 w 823"/>
                <a:gd name="T33" fmla="*/ 57 h 61"/>
                <a:gd name="T34" fmla="*/ 20 w 823"/>
                <a:gd name="T35" fmla="*/ 54 h 61"/>
                <a:gd name="T36" fmla="*/ 23 w 823"/>
                <a:gd name="T37" fmla="*/ 52 h 61"/>
                <a:gd name="T38" fmla="*/ 24 w 823"/>
                <a:gd name="T39" fmla="*/ 49 h 61"/>
                <a:gd name="T40" fmla="*/ 24 w 823"/>
                <a:gd name="T41" fmla="*/ 46 h 61"/>
                <a:gd name="T42" fmla="*/ 23 w 823"/>
                <a:gd name="T43" fmla="*/ 43 h 61"/>
                <a:gd name="T44" fmla="*/ 20 w 823"/>
                <a:gd name="T45" fmla="*/ 37 h 61"/>
                <a:gd name="T46" fmla="*/ 20 w 823"/>
                <a:gd name="T47" fmla="*/ 3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3" h="61">
                  <a:moveTo>
                    <a:pt x="20" y="37"/>
                  </a:moveTo>
                  <a:lnTo>
                    <a:pt x="788" y="0"/>
                  </a:lnTo>
                  <a:lnTo>
                    <a:pt x="788" y="0"/>
                  </a:lnTo>
                  <a:lnTo>
                    <a:pt x="788" y="4"/>
                  </a:lnTo>
                  <a:lnTo>
                    <a:pt x="791" y="7"/>
                  </a:lnTo>
                  <a:lnTo>
                    <a:pt x="795" y="10"/>
                  </a:lnTo>
                  <a:lnTo>
                    <a:pt x="804" y="12"/>
                  </a:lnTo>
                  <a:lnTo>
                    <a:pt x="804" y="12"/>
                  </a:lnTo>
                  <a:lnTo>
                    <a:pt x="810" y="15"/>
                  </a:lnTo>
                  <a:lnTo>
                    <a:pt x="816" y="16"/>
                  </a:lnTo>
                  <a:lnTo>
                    <a:pt x="820" y="19"/>
                  </a:lnTo>
                  <a:lnTo>
                    <a:pt x="823" y="2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5" y="57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24" y="49"/>
                  </a:lnTo>
                  <a:lnTo>
                    <a:pt x="24" y="46"/>
                  </a:lnTo>
                  <a:lnTo>
                    <a:pt x="23" y="43"/>
                  </a:lnTo>
                  <a:lnTo>
                    <a:pt x="20" y="37"/>
                  </a:lnTo>
                  <a:lnTo>
                    <a:pt x="2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7" name="Freeform 11"/>
            <p:cNvSpPr/>
            <p:nvPr/>
          </p:nvSpPr>
          <p:spPr bwMode="auto">
            <a:xfrm>
              <a:off x="2189163" y="5332413"/>
              <a:ext cx="1325563" cy="100013"/>
            </a:xfrm>
            <a:custGeom>
              <a:avLst/>
              <a:gdLst>
                <a:gd name="T0" fmla="*/ 0 w 835"/>
                <a:gd name="T1" fmla="*/ 40 h 63"/>
                <a:gd name="T2" fmla="*/ 835 w 835"/>
                <a:gd name="T3" fmla="*/ 0 h 63"/>
                <a:gd name="T4" fmla="*/ 835 w 835"/>
                <a:gd name="T5" fmla="*/ 0 h 63"/>
                <a:gd name="T6" fmla="*/ 829 w 835"/>
                <a:gd name="T7" fmla="*/ 6 h 63"/>
                <a:gd name="T8" fmla="*/ 821 w 835"/>
                <a:gd name="T9" fmla="*/ 9 h 63"/>
                <a:gd name="T10" fmla="*/ 812 w 835"/>
                <a:gd name="T11" fmla="*/ 11 h 63"/>
                <a:gd name="T12" fmla="*/ 806 w 835"/>
                <a:gd name="T13" fmla="*/ 11 h 63"/>
                <a:gd name="T14" fmla="*/ 806 w 835"/>
                <a:gd name="T15" fmla="*/ 11 h 63"/>
                <a:gd name="T16" fmla="*/ 800 w 835"/>
                <a:gd name="T17" fmla="*/ 13 h 63"/>
                <a:gd name="T18" fmla="*/ 800 w 835"/>
                <a:gd name="T19" fmla="*/ 14 h 63"/>
                <a:gd name="T20" fmla="*/ 800 w 835"/>
                <a:gd name="T21" fmla="*/ 17 h 63"/>
                <a:gd name="T22" fmla="*/ 802 w 835"/>
                <a:gd name="T23" fmla="*/ 21 h 63"/>
                <a:gd name="T24" fmla="*/ 804 w 835"/>
                <a:gd name="T25" fmla="*/ 26 h 63"/>
                <a:gd name="T26" fmla="*/ 42 w 835"/>
                <a:gd name="T27" fmla="*/ 63 h 63"/>
                <a:gd name="T28" fmla="*/ 42 w 835"/>
                <a:gd name="T29" fmla="*/ 63 h 63"/>
                <a:gd name="T30" fmla="*/ 42 w 835"/>
                <a:gd name="T31" fmla="*/ 60 h 63"/>
                <a:gd name="T32" fmla="*/ 41 w 835"/>
                <a:gd name="T33" fmla="*/ 60 h 63"/>
                <a:gd name="T34" fmla="*/ 36 w 835"/>
                <a:gd name="T35" fmla="*/ 59 h 63"/>
                <a:gd name="T36" fmla="*/ 36 w 835"/>
                <a:gd name="T37" fmla="*/ 59 h 63"/>
                <a:gd name="T38" fmla="*/ 27 w 835"/>
                <a:gd name="T39" fmla="*/ 57 h 63"/>
                <a:gd name="T40" fmla="*/ 16 w 835"/>
                <a:gd name="T41" fmla="*/ 53 h 63"/>
                <a:gd name="T42" fmla="*/ 7 w 835"/>
                <a:gd name="T43" fmla="*/ 48 h 63"/>
                <a:gd name="T44" fmla="*/ 3 w 835"/>
                <a:gd name="T45" fmla="*/ 44 h 63"/>
                <a:gd name="T46" fmla="*/ 0 w 835"/>
                <a:gd name="T47" fmla="*/ 40 h 63"/>
                <a:gd name="T48" fmla="*/ 0 w 835"/>
                <a:gd name="T49" fmla="*/ 4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5" h="63">
                  <a:moveTo>
                    <a:pt x="0" y="40"/>
                  </a:moveTo>
                  <a:lnTo>
                    <a:pt x="835" y="0"/>
                  </a:lnTo>
                  <a:lnTo>
                    <a:pt x="835" y="0"/>
                  </a:lnTo>
                  <a:lnTo>
                    <a:pt x="829" y="6"/>
                  </a:lnTo>
                  <a:lnTo>
                    <a:pt x="821" y="9"/>
                  </a:lnTo>
                  <a:lnTo>
                    <a:pt x="812" y="11"/>
                  </a:lnTo>
                  <a:lnTo>
                    <a:pt x="806" y="11"/>
                  </a:lnTo>
                  <a:lnTo>
                    <a:pt x="806" y="11"/>
                  </a:lnTo>
                  <a:lnTo>
                    <a:pt x="800" y="13"/>
                  </a:lnTo>
                  <a:lnTo>
                    <a:pt x="800" y="14"/>
                  </a:lnTo>
                  <a:lnTo>
                    <a:pt x="800" y="17"/>
                  </a:lnTo>
                  <a:lnTo>
                    <a:pt x="802" y="21"/>
                  </a:lnTo>
                  <a:lnTo>
                    <a:pt x="804" y="26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27" y="57"/>
                  </a:lnTo>
                  <a:lnTo>
                    <a:pt x="16" y="53"/>
                  </a:lnTo>
                  <a:lnTo>
                    <a:pt x="7" y="48"/>
                  </a:lnTo>
                  <a:lnTo>
                    <a:pt x="3" y="44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8" name="Freeform 12"/>
            <p:cNvSpPr/>
            <p:nvPr/>
          </p:nvSpPr>
          <p:spPr bwMode="auto">
            <a:xfrm>
              <a:off x="2216151" y="5529263"/>
              <a:ext cx="1268413" cy="96838"/>
            </a:xfrm>
            <a:custGeom>
              <a:avLst/>
              <a:gdLst>
                <a:gd name="T0" fmla="*/ 0 w 799"/>
                <a:gd name="T1" fmla="*/ 36 h 61"/>
                <a:gd name="T2" fmla="*/ 795 w 799"/>
                <a:gd name="T3" fmla="*/ 0 h 61"/>
                <a:gd name="T4" fmla="*/ 795 w 799"/>
                <a:gd name="T5" fmla="*/ 0 h 61"/>
                <a:gd name="T6" fmla="*/ 794 w 799"/>
                <a:gd name="T7" fmla="*/ 4 h 61"/>
                <a:gd name="T8" fmla="*/ 795 w 799"/>
                <a:gd name="T9" fmla="*/ 10 h 61"/>
                <a:gd name="T10" fmla="*/ 799 w 799"/>
                <a:gd name="T11" fmla="*/ 23 h 61"/>
                <a:gd name="T12" fmla="*/ 11 w 799"/>
                <a:gd name="T13" fmla="*/ 61 h 61"/>
                <a:gd name="T14" fmla="*/ 11 w 799"/>
                <a:gd name="T15" fmla="*/ 61 h 61"/>
                <a:gd name="T16" fmla="*/ 13 w 799"/>
                <a:gd name="T17" fmla="*/ 52 h 61"/>
                <a:gd name="T18" fmla="*/ 13 w 799"/>
                <a:gd name="T19" fmla="*/ 46 h 61"/>
                <a:gd name="T20" fmla="*/ 11 w 799"/>
                <a:gd name="T21" fmla="*/ 43 h 61"/>
                <a:gd name="T22" fmla="*/ 10 w 799"/>
                <a:gd name="T23" fmla="*/ 40 h 61"/>
                <a:gd name="T24" fmla="*/ 6 w 799"/>
                <a:gd name="T25" fmla="*/ 39 h 61"/>
                <a:gd name="T26" fmla="*/ 0 w 799"/>
                <a:gd name="T27" fmla="*/ 36 h 61"/>
                <a:gd name="T28" fmla="*/ 0 w 799"/>
                <a:gd name="T2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9" h="61">
                  <a:moveTo>
                    <a:pt x="0" y="36"/>
                  </a:moveTo>
                  <a:lnTo>
                    <a:pt x="795" y="0"/>
                  </a:lnTo>
                  <a:lnTo>
                    <a:pt x="795" y="0"/>
                  </a:lnTo>
                  <a:lnTo>
                    <a:pt x="794" y="4"/>
                  </a:lnTo>
                  <a:lnTo>
                    <a:pt x="795" y="10"/>
                  </a:lnTo>
                  <a:lnTo>
                    <a:pt x="799" y="23"/>
                  </a:lnTo>
                  <a:lnTo>
                    <a:pt x="11" y="61"/>
                  </a:lnTo>
                  <a:lnTo>
                    <a:pt x="11" y="61"/>
                  </a:lnTo>
                  <a:lnTo>
                    <a:pt x="13" y="52"/>
                  </a:lnTo>
                  <a:lnTo>
                    <a:pt x="13" y="46"/>
                  </a:lnTo>
                  <a:lnTo>
                    <a:pt x="11" y="43"/>
                  </a:lnTo>
                  <a:lnTo>
                    <a:pt x="10" y="40"/>
                  </a:lnTo>
                  <a:lnTo>
                    <a:pt x="6" y="39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9" name="Freeform 13"/>
            <p:cNvSpPr/>
            <p:nvPr/>
          </p:nvSpPr>
          <p:spPr bwMode="auto">
            <a:xfrm>
              <a:off x="2227263" y="5614988"/>
              <a:ext cx="1285875" cy="96838"/>
            </a:xfrm>
            <a:custGeom>
              <a:avLst/>
              <a:gdLst>
                <a:gd name="T0" fmla="*/ 3 w 810"/>
                <a:gd name="T1" fmla="*/ 36 h 61"/>
                <a:gd name="T2" fmla="*/ 788 w 810"/>
                <a:gd name="T3" fmla="*/ 0 h 61"/>
                <a:gd name="T4" fmla="*/ 788 w 810"/>
                <a:gd name="T5" fmla="*/ 0 h 61"/>
                <a:gd name="T6" fmla="*/ 788 w 810"/>
                <a:gd name="T7" fmla="*/ 5 h 61"/>
                <a:gd name="T8" fmla="*/ 790 w 810"/>
                <a:gd name="T9" fmla="*/ 11 h 61"/>
                <a:gd name="T10" fmla="*/ 795 w 810"/>
                <a:gd name="T11" fmla="*/ 16 h 61"/>
                <a:gd name="T12" fmla="*/ 803 w 810"/>
                <a:gd name="T13" fmla="*/ 20 h 61"/>
                <a:gd name="T14" fmla="*/ 803 w 810"/>
                <a:gd name="T15" fmla="*/ 20 h 61"/>
                <a:gd name="T16" fmla="*/ 810 w 810"/>
                <a:gd name="T17" fmla="*/ 23 h 61"/>
                <a:gd name="T18" fmla="*/ 0 w 810"/>
                <a:gd name="T19" fmla="*/ 61 h 61"/>
                <a:gd name="T20" fmla="*/ 0 w 810"/>
                <a:gd name="T21" fmla="*/ 61 h 61"/>
                <a:gd name="T22" fmla="*/ 4 w 810"/>
                <a:gd name="T23" fmla="*/ 55 h 61"/>
                <a:gd name="T24" fmla="*/ 6 w 810"/>
                <a:gd name="T25" fmla="*/ 50 h 61"/>
                <a:gd name="T26" fmla="*/ 4 w 810"/>
                <a:gd name="T27" fmla="*/ 43 h 61"/>
                <a:gd name="T28" fmla="*/ 3 w 810"/>
                <a:gd name="T29" fmla="*/ 36 h 61"/>
                <a:gd name="T30" fmla="*/ 3 w 810"/>
                <a:gd name="T31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0" h="61">
                  <a:moveTo>
                    <a:pt x="3" y="36"/>
                  </a:moveTo>
                  <a:lnTo>
                    <a:pt x="788" y="0"/>
                  </a:lnTo>
                  <a:lnTo>
                    <a:pt x="788" y="0"/>
                  </a:lnTo>
                  <a:lnTo>
                    <a:pt x="788" y="5"/>
                  </a:lnTo>
                  <a:lnTo>
                    <a:pt x="790" y="11"/>
                  </a:lnTo>
                  <a:lnTo>
                    <a:pt x="795" y="16"/>
                  </a:lnTo>
                  <a:lnTo>
                    <a:pt x="803" y="20"/>
                  </a:lnTo>
                  <a:lnTo>
                    <a:pt x="803" y="20"/>
                  </a:lnTo>
                  <a:lnTo>
                    <a:pt x="810" y="2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4" y="55"/>
                  </a:lnTo>
                  <a:lnTo>
                    <a:pt x="6" y="50"/>
                  </a:lnTo>
                  <a:lnTo>
                    <a:pt x="4" y="4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0" name="Freeform 14"/>
            <p:cNvSpPr/>
            <p:nvPr/>
          </p:nvSpPr>
          <p:spPr bwMode="auto">
            <a:xfrm>
              <a:off x="2219326" y="5713413"/>
              <a:ext cx="1262063" cy="96838"/>
            </a:xfrm>
            <a:custGeom>
              <a:avLst/>
              <a:gdLst>
                <a:gd name="T0" fmla="*/ 0 w 795"/>
                <a:gd name="T1" fmla="*/ 38 h 61"/>
                <a:gd name="T2" fmla="*/ 788 w 795"/>
                <a:gd name="T3" fmla="*/ 0 h 61"/>
                <a:gd name="T4" fmla="*/ 788 w 795"/>
                <a:gd name="T5" fmla="*/ 0 h 61"/>
                <a:gd name="T6" fmla="*/ 792 w 795"/>
                <a:gd name="T7" fmla="*/ 8 h 61"/>
                <a:gd name="T8" fmla="*/ 795 w 795"/>
                <a:gd name="T9" fmla="*/ 15 h 61"/>
                <a:gd name="T10" fmla="*/ 795 w 795"/>
                <a:gd name="T11" fmla="*/ 22 h 61"/>
                <a:gd name="T12" fmla="*/ 795 w 795"/>
                <a:gd name="T13" fmla="*/ 22 h 61"/>
                <a:gd name="T14" fmla="*/ 795 w 795"/>
                <a:gd name="T15" fmla="*/ 24 h 61"/>
                <a:gd name="T16" fmla="*/ 9 w 795"/>
                <a:gd name="T17" fmla="*/ 61 h 61"/>
                <a:gd name="T18" fmla="*/ 9 w 795"/>
                <a:gd name="T19" fmla="*/ 61 h 61"/>
                <a:gd name="T20" fmla="*/ 11 w 795"/>
                <a:gd name="T21" fmla="*/ 56 h 61"/>
                <a:gd name="T22" fmla="*/ 13 w 795"/>
                <a:gd name="T23" fmla="*/ 50 h 61"/>
                <a:gd name="T24" fmla="*/ 17 w 795"/>
                <a:gd name="T25" fmla="*/ 43 h 61"/>
                <a:gd name="T26" fmla="*/ 17 w 795"/>
                <a:gd name="T27" fmla="*/ 41 h 61"/>
                <a:gd name="T28" fmla="*/ 15 w 795"/>
                <a:gd name="T29" fmla="*/ 39 h 61"/>
                <a:gd name="T30" fmla="*/ 9 w 795"/>
                <a:gd name="T31" fmla="*/ 38 h 61"/>
                <a:gd name="T32" fmla="*/ 0 w 795"/>
                <a:gd name="T33" fmla="*/ 38 h 61"/>
                <a:gd name="T34" fmla="*/ 0 w 795"/>
                <a:gd name="T35" fmla="*/ 3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95" h="61">
                  <a:moveTo>
                    <a:pt x="0" y="38"/>
                  </a:moveTo>
                  <a:lnTo>
                    <a:pt x="788" y="0"/>
                  </a:lnTo>
                  <a:lnTo>
                    <a:pt x="788" y="0"/>
                  </a:lnTo>
                  <a:lnTo>
                    <a:pt x="792" y="8"/>
                  </a:lnTo>
                  <a:lnTo>
                    <a:pt x="795" y="15"/>
                  </a:lnTo>
                  <a:lnTo>
                    <a:pt x="795" y="22"/>
                  </a:lnTo>
                  <a:lnTo>
                    <a:pt x="795" y="22"/>
                  </a:lnTo>
                  <a:lnTo>
                    <a:pt x="795" y="24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11" y="56"/>
                  </a:lnTo>
                  <a:lnTo>
                    <a:pt x="13" y="50"/>
                  </a:lnTo>
                  <a:lnTo>
                    <a:pt x="17" y="43"/>
                  </a:lnTo>
                  <a:lnTo>
                    <a:pt x="17" y="41"/>
                  </a:lnTo>
                  <a:lnTo>
                    <a:pt x="15" y="39"/>
                  </a:lnTo>
                  <a:lnTo>
                    <a:pt x="9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1" name="Freeform 15"/>
            <p:cNvSpPr/>
            <p:nvPr/>
          </p:nvSpPr>
          <p:spPr bwMode="auto">
            <a:xfrm>
              <a:off x="2214563" y="5803900"/>
              <a:ext cx="1306513" cy="96838"/>
            </a:xfrm>
            <a:custGeom>
              <a:avLst/>
              <a:gdLst>
                <a:gd name="T0" fmla="*/ 15 w 823"/>
                <a:gd name="T1" fmla="*/ 36 h 61"/>
                <a:gd name="T2" fmla="*/ 794 w 823"/>
                <a:gd name="T3" fmla="*/ 0 h 61"/>
                <a:gd name="T4" fmla="*/ 794 w 823"/>
                <a:gd name="T5" fmla="*/ 0 h 61"/>
                <a:gd name="T6" fmla="*/ 794 w 823"/>
                <a:gd name="T7" fmla="*/ 4 h 61"/>
                <a:gd name="T8" fmla="*/ 796 w 823"/>
                <a:gd name="T9" fmla="*/ 7 h 61"/>
                <a:gd name="T10" fmla="*/ 800 w 823"/>
                <a:gd name="T11" fmla="*/ 11 h 61"/>
                <a:gd name="T12" fmla="*/ 807 w 823"/>
                <a:gd name="T13" fmla="*/ 13 h 61"/>
                <a:gd name="T14" fmla="*/ 807 w 823"/>
                <a:gd name="T15" fmla="*/ 13 h 61"/>
                <a:gd name="T16" fmla="*/ 817 w 823"/>
                <a:gd name="T17" fmla="*/ 18 h 61"/>
                <a:gd name="T18" fmla="*/ 823 w 823"/>
                <a:gd name="T19" fmla="*/ 22 h 61"/>
                <a:gd name="T20" fmla="*/ 0 w 823"/>
                <a:gd name="T21" fmla="*/ 61 h 61"/>
                <a:gd name="T22" fmla="*/ 0 w 823"/>
                <a:gd name="T23" fmla="*/ 61 h 61"/>
                <a:gd name="T24" fmla="*/ 3 w 823"/>
                <a:gd name="T25" fmla="*/ 59 h 61"/>
                <a:gd name="T26" fmla="*/ 3 w 823"/>
                <a:gd name="T27" fmla="*/ 59 h 61"/>
                <a:gd name="T28" fmla="*/ 11 w 823"/>
                <a:gd name="T29" fmla="*/ 55 h 61"/>
                <a:gd name="T30" fmla="*/ 14 w 823"/>
                <a:gd name="T31" fmla="*/ 53 h 61"/>
                <a:gd name="T32" fmla="*/ 15 w 823"/>
                <a:gd name="T33" fmla="*/ 50 h 61"/>
                <a:gd name="T34" fmla="*/ 16 w 823"/>
                <a:gd name="T35" fmla="*/ 43 h 61"/>
                <a:gd name="T36" fmla="*/ 15 w 823"/>
                <a:gd name="T37" fmla="*/ 36 h 61"/>
                <a:gd name="T38" fmla="*/ 15 w 823"/>
                <a:gd name="T3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3" h="61">
                  <a:moveTo>
                    <a:pt x="15" y="36"/>
                  </a:moveTo>
                  <a:lnTo>
                    <a:pt x="794" y="0"/>
                  </a:lnTo>
                  <a:lnTo>
                    <a:pt x="794" y="0"/>
                  </a:lnTo>
                  <a:lnTo>
                    <a:pt x="794" y="4"/>
                  </a:lnTo>
                  <a:lnTo>
                    <a:pt x="796" y="7"/>
                  </a:lnTo>
                  <a:lnTo>
                    <a:pt x="800" y="11"/>
                  </a:lnTo>
                  <a:lnTo>
                    <a:pt x="807" y="13"/>
                  </a:lnTo>
                  <a:lnTo>
                    <a:pt x="807" y="13"/>
                  </a:lnTo>
                  <a:lnTo>
                    <a:pt x="817" y="18"/>
                  </a:lnTo>
                  <a:lnTo>
                    <a:pt x="823" y="22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11" y="55"/>
                  </a:lnTo>
                  <a:lnTo>
                    <a:pt x="14" y="53"/>
                  </a:lnTo>
                  <a:lnTo>
                    <a:pt x="15" y="50"/>
                  </a:lnTo>
                  <a:lnTo>
                    <a:pt x="16" y="43"/>
                  </a:lnTo>
                  <a:lnTo>
                    <a:pt x="15" y="36"/>
                  </a:lnTo>
                  <a:lnTo>
                    <a:pt x="1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2" name="Freeform 16"/>
            <p:cNvSpPr/>
            <p:nvPr/>
          </p:nvSpPr>
          <p:spPr bwMode="auto">
            <a:xfrm>
              <a:off x="2227263" y="5895975"/>
              <a:ext cx="1250950" cy="96838"/>
            </a:xfrm>
            <a:custGeom>
              <a:avLst/>
              <a:gdLst>
                <a:gd name="T0" fmla="*/ 0 w 788"/>
                <a:gd name="T1" fmla="*/ 37 h 61"/>
                <a:gd name="T2" fmla="*/ 786 w 788"/>
                <a:gd name="T3" fmla="*/ 0 h 61"/>
                <a:gd name="T4" fmla="*/ 786 w 788"/>
                <a:gd name="T5" fmla="*/ 0 h 61"/>
                <a:gd name="T6" fmla="*/ 784 w 788"/>
                <a:gd name="T7" fmla="*/ 6 h 61"/>
                <a:gd name="T8" fmla="*/ 786 w 788"/>
                <a:gd name="T9" fmla="*/ 11 h 61"/>
                <a:gd name="T10" fmla="*/ 788 w 788"/>
                <a:gd name="T11" fmla="*/ 25 h 61"/>
                <a:gd name="T12" fmla="*/ 7 w 788"/>
                <a:gd name="T13" fmla="*/ 61 h 61"/>
                <a:gd name="T14" fmla="*/ 7 w 788"/>
                <a:gd name="T15" fmla="*/ 61 h 61"/>
                <a:gd name="T16" fmla="*/ 8 w 788"/>
                <a:gd name="T17" fmla="*/ 54 h 61"/>
                <a:gd name="T18" fmla="*/ 8 w 788"/>
                <a:gd name="T19" fmla="*/ 48 h 61"/>
                <a:gd name="T20" fmla="*/ 6 w 788"/>
                <a:gd name="T21" fmla="*/ 42 h 61"/>
                <a:gd name="T22" fmla="*/ 0 w 788"/>
                <a:gd name="T23" fmla="*/ 37 h 61"/>
                <a:gd name="T24" fmla="*/ 0 w 788"/>
                <a:gd name="T25" fmla="*/ 3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8" h="61">
                  <a:moveTo>
                    <a:pt x="0" y="37"/>
                  </a:moveTo>
                  <a:lnTo>
                    <a:pt x="786" y="0"/>
                  </a:lnTo>
                  <a:lnTo>
                    <a:pt x="786" y="0"/>
                  </a:lnTo>
                  <a:lnTo>
                    <a:pt x="784" y="6"/>
                  </a:lnTo>
                  <a:lnTo>
                    <a:pt x="786" y="11"/>
                  </a:lnTo>
                  <a:lnTo>
                    <a:pt x="788" y="25"/>
                  </a:lnTo>
                  <a:lnTo>
                    <a:pt x="7" y="61"/>
                  </a:lnTo>
                  <a:lnTo>
                    <a:pt x="7" y="61"/>
                  </a:lnTo>
                  <a:lnTo>
                    <a:pt x="8" y="54"/>
                  </a:lnTo>
                  <a:lnTo>
                    <a:pt x="8" y="48"/>
                  </a:lnTo>
                  <a:lnTo>
                    <a:pt x="6" y="42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3" name="Freeform 17"/>
            <p:cNvSpPr/>
            <p:nvPr/>
          </p:nvSpPr>
          <p:spPr bwMode="auto">
            <a:xfrm>
              <a:off x="2246313" y="6029325"/>
              <a:ext cx="1254125" cy="311150"/>
            </a:xfrm>
            <a:custGeom>
              <a:avLst/>
              <a:gdLst>
                <a:gd name="T0" fmla="*/ 370 w 790"/>
                <a:gd name="T1" fmla="*/ 196 h 196"/>
                <a:gd name="T2" fmla="*/ 370 w 790"/>
                <a:gd name="T3" fmla="*/ 196 h 196"/>
                <a:gd name="T4" fmla="*/ 305 w 790"/>
                <a:gd name="T5" fmla="*/ 195 h 196"/>
                <a:gd name="T6" fmla="*/ 269 w 790"/>
                <a:gd name="T7" fmla="*/ 194 h 196"/>
                <a:gd name="T8" fmla="*/ 233 w 790"/>
                <a:gd name="T9" fmla="*/ 191 h 196"/>
                <a:gd name="T10" fmla="*/ 201 w 790"/>
                <a:gd name="T11" fmla="*/ 187 h 196"/>
                <a:gd name="T12" fmla="*/ 172 w 790"/>
                <a:gd name="T13" fmla="*/ 182 h 196"/>
                <a:gd name="T14" fmla="*/ 163 w 790"/>
                <a:gd name="T15" fmla="*/ 179 h 196"/>
                <a:gd name="T16" fmla="*/ 155 w 790"/>
                <a:gd name="T17" fmla="*/ 176 h 196"/>
                <a:gd name="T18" fmla="*/ 148 w 790"/>
                <a:gd name="T19" fmla="*/ 172 h 196"/>
                <a:gd name="T20" fmla="*/ 147 w 790"/>
                <a:gd name="T21" fmla="*/ 168 h 196"/>
                <a:gd name="T22" fmla="*/ 147 w 790"/>
                <a:gd name="T23" fmla="*/ 168 h 196"/>
                <a:gd name="T24" fmla="*/ 144 w 790"/>
                <a:gd name="T25" fmla="*/ 160 h 196"/>
                <a:gd name="T26" fmla="*/ 140 w 790"/>
                <a:gd name="T27" fmla="*/ 153 h 196"/>
                <a:gd name="T28" fmla="*/ 133 w 790"/>
                <a:gd name="T29" fmla="*/ 145 h 196"/>
                <a:gd name="T30" fmla="*/ 125 w 790"/>
                <a:gd name="T31" fmla="*/ 138 h 196"/>
                <a:gd name="T32" fmla="*/ 99 w 790"/>
                <a:gd name="T33" fmla="*/ 121 h 196"/>
                <a:gd name="T34" fmla="*/ 64 w 790"/>
                <a:gd name="T35" fmla="*/ 99 h 196"/>
                <a:gd name="T36" fmla="*/ 64 w 790"/>
                <a:gd name="T37" fmla="*/ 99 h 196"/>
                <a:gd name="T38" fmla="*/ 52 w 790"/>
                <a:gd name="T39" fmla="*/ 92 h 196"/>
                <a:gd name="T40" fmla="*/ 42 w 790"/>
                <a:gd name="T41" fmla="*/ 84 h 196"/>
                <a:gd name="T42" fmla="*/ 33 w 790"/>
                <a:gd name="T43" fmla="*/ 76 h 196"/>
                <a:gd name="T44" fmla="*/ 23 w 790"/>
                <a:gd name="T45" fmla="*/ 68 h 196"/>
                <a:gd name="T46" fmla="*/ 11 w 790"/>
                <a:gd name="T47" fmla="*/ 53 h 196"/>
                <a:gd name="T48" fmla="*/ 0 w 790"/>
                <a:gd name="T49" fmla="*/ 37 h 196"/>
                <a:gd name="T50" fmla="*/ 790 w 790"/>
                <a:gd name="T51" fmla="*/ 0 h 196"/>
                <a:gd name="T52" fmla="*/ 790 w 790"/>
                <a:gd name="T53" fmla="*/ 0 h 196"/>
                <a:gd name="T54" fmla="*/ 786 w 790"/>
                <a:gd name="T55" fmla="*/ 12 h 196"/>
                <a:gd name="T56" fmla="*/ 778 w 790"/>
                <a:gd name="T57" fmla="*/ 24 h 196"/>
                <a:gd name="T58" fmla="*/ 770 w 790"/>
                <a:gd name="T59" fmla="*/ 38 h 196"/>
                <a:gd name="T60" fmla="*/ 760 w 790"/>
                <a:gd name="T61" fmla="*/ 50 h 196"/>
                <a:gd name="T62" fmla="*/ 749 w 790"/>
                <a:gd name="T63" fmla="*/ 62 h 196"/>
                <a:gd name="T64" fmla="*/ 738 w 790"/>
                <a:gd name="T65" fmla="*/ 76 h 196"/>
                <a:gd name="T66" fmla="*/ 711 w 790"/>
                <a:gd name="T67" fmla="*/ 99 h 196"/>
                <a:gd name="T68" fmla="*/ 711 w 790"/>
                <a:gd name="T69" fmla="*/ 99 h 196"/>
                <a:gd name="T70" fmla="*/ 696 w 790"/>
                <a:gd name="T71" fmla="*/ 111 h 196"/>
                <a:gd name="T72" fmla="*/ 682 w 790"/>
                <a:gd name="T73" fmla="*/ 122 h 196"/>
                <a:gd name="T74" fmla="*/ 657 w 790"/>
                <a:gd name="T75" fmla="*/ 138 h 196"/>
                <a:gd name="T76" fmla="*/ 646 w 790"/>
                <a:gd name="T77" fmla="*/ 146 h 196"/>
                <a:gd name="T78" fmla="*/ 638 w 790"/>
                <a:gd name="T79" fmla="*/ 153 h 196"/>
                <a:gd name="T80" fmla="*/ 633 w 790"/>
                <a:gd name="T81" fmla="*/ 160 h 196"/>
                <a:gd name="T82" fmla="*/ 630 w 790"/>
                <a:gd name="T83" fmla="*/ 168 h 196"/>
                <a:gd name="T84" fmla="*/ 630 w 790"/>
                <a:gd name="T85" fmla="*/ 168 h 196"/>
                <a:gd name="T86" fmla="*/ 629 w 790"/>
                <a:gd name="T87" fmla="*/ 169 h 196"/>
                <a:gd name="T88" fmla="*/ 627 w 790"/>
                <a:gd name="T89" fmla="*/ 172 h 196"/>
                <a:gd name="T90" fmla="*/ 621 w 790"/>
                <a:gd name="T91" fmla="*/ 176 h 196"/>
                <a:gd name="T92" fmla="*/ 610 w 790"/>
                <a:gd name="T93" fmla="*/ 179 h 196"/>
                <a:gd name="T94" fmla="*/ 598 w 790"/>
                <a:gd name="T95" fmla="*/ 182 h 196"/>
                <a:gd name="T96" fmla="*/ 564 w 790"/>
                <a:gd name="T97" fmla="*/ 187 h 196"/>
                <a:gd name="T98" fmla="*/ 525 w 790"/>
                <a:gd name="T99" fmla="*/ 191 h 196"/>
                <a:gd name="T100" fmla="*/ 483 w 790"/>
                <a:gd name="T101" fmla="*/ 194 h 196"/>
                <a:gd name="T102" fmla="*/ 439 w 790"/>
                <a:gd name="T103" fmla="*/ 195 h 196"/>
                <a:gd name="T104" fmla="*/ 370 w 790"/>
                <a:gd name="T105" fmla="*/ 196 h 196"/>
                <a:gd name="T106" fmla="*/ 370 w 790"/>
                <a:gd name="T10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0" h="196">
                  <a:moveTo>
                    <a:pt x="370" y="196"/>
                  </a:moveTo>
                  <a:lnTo>
                    <a:pt x="370" y="196"/>
                  </a:lnTo>
                  <a:lnTo>
                    <a:pt x="305" y="195"/>
                  </a:lnTo>
                  <a:lnTo>
                    <a:pt x="269" y="194"/>
                  </a:lnTo>
                  <a:lnTo>
                    <a:pt x="233" y="191"/>
                  </a:lnTo>
                  <a:lnTo>
                    <a:pt x="201" y="187"/>
                  </a:lnTo>
                  <a:lnTo>
                    <a:pt x="172" y="182"/>
                  </a:lnTo>
                  <a:lnTo>
                    <a:pt x="163" y="179"/>
                  </a:lnTo>
                  <a:lnTo>
                    <a:pt x="155" y="176"/>
                  </a:lnTo>
                  <a:lnTo>
                    <a:pt x="148" y="172"/>
                  </a:lnTo>
                  <a:lnTo>
                    <a:pt x="147" y="168"/>
                  </a:lnTo>
                  <a:lnTo>
                    <a:pt x="147" y="168"/>
                  </a:lnTo>
                  <a:lnTo>
                    <a:pt x="144" y="160"/>
                  </a:lnTo>
                  <a:lnTo>
                    <a:pt x="140" y="153"/>
                  </a:lnTo>
                  <a:lnTo>
                    <a:pt x="133" y="145"/>
                  </a:lnTo>
                  <a:lnTo>
                    <a:pt x="125" y="138"/>
                  </a:lnTo>
                  <a:lnTo>
                    <a:pt x="99" y="121"/>
                  </a:lnTo>
                  <a:lnTo>
                    <a:pt x="64" y="99"/>
                  </a:lnTo>
                  <a:lnTo>
                    <a:pt x="64" y="99"/>
                  </a:lnTo>
                  <a:lnTo>
                    <a:pt x="52" y="92"/>
                  </a:lnTo>
                  <a:lnTo>
                    <a:pt x="42" y="84"/>
                  </a:lnTo>
                  <a:lnTo>
                    <a:pt x="33" y="76"/>
                  </a:lnTo>
                  <a:lnTo>
                    <a:pt x="23" y="68"/>
                  </a:lnTo>
                  <a:lnTo>
                    <a:pt x="11" y="53"/>
                  </a:lnTo>
                  <a:lnTo>
                    <a:pt x="0" y="37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786" y="12"/>
                  </a:lnTo>
                  <a:lnTo>
                    <a:pt x="778" y="24"/>
                  </a:lnTo>
                  <a:lnTo>
                    <a:pt x="770" y="38"/>
                  </a:lnTo>
                  <a:lnTo>
                    <a:pt x="760" y="50"/>
                  </a:lnTo>
                  <a:lnTo>
                    <a:pt x="749" y="62"/>
                  </a:lnTo>
                  <a:lnTo>
                    <a:pt x="738" y="76"/>
                  </a:lnTo>
                  <a:lnTo>
                    <a:pt x="711" y="99"/>
                  </a:lnTo>
                  <a:lnTo>
                    <a:pt x="711" y="99"/>
                  </a:lnTo>
                  <a:lnTo>
                    <a:pt x="696" y="111"/>
                  </a:lnTo>
                  <a:lnTo>
                    <a:pt x="682" y="122"/>
                  </a:lnTo>
                  <a:lnTo>
                    <a:pt x="657" y="138"/>
                  </a:lnTo>
                  <a:lnTo>
                    <a:pt x="646" y="146"/>
                  </a:lnTo>
                  <a:lnTo>
                    <a:pt x="638" y="153"/>
                  </a:lnTo>
                  <a:lnTo>
                    <a:pt x="633" y="160"/>
                  </a:lnTo>
                  <a:lnTo>
                    <a:pt x="630" y="168"/>
                  </a:lnTo>
                  <a:lnTo>
                    <a:pt x="630" y="168"/>
                  </a:lnTo>
                  <a:lnTo>
                    <a:pt x="629" y="169"/>
                  </a:lnTo>
                  <a:lnTo>
                    <a:pt x="627" y="172"/>
                  </a:lnTo>
                  <a:lnTo>
                    <a:pt x="621" y="176"/>
                  </a:lnTo>
                  <a:lnTo>
                    <a:pt x="610" y="179"/>
                  </a:lnTo>
                  <a:lnTo>
                    <a:pt x="598" y="182"/>
                  </a:lnTo>
                  <a:lnTo>
                    <a:pt x="564" y="187"/>
                  </a:lnTo>
                  <a:lnTo>
                    <a:pt x="525" y="191"/>
                  </a:lnTo>
                  <a:lnTo>
                    <a:pt x="483" y="194"/>
                  </a:lnTo>
                  <a:lnTo>
                    <a:pt x="439" y="195"/>
                  </a:lnTo>
                  <a:lnTo>
                    <a:pt x="370" y="196"/>
                  </a:lnTo>
                  <a:lnTo>
                    <a:pt x="370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4" name="Freeform 18"/>
            <p:cNvSpPr/>
            <p:nvPr/>
          </p:nvSpPr>
          <p:spPr bwMode="auto">
            <a:xfrm>
              <a:off x="2470151" y="6061075"/>
              <a:ext cx="361950" cy="279400"/>
            </a:xfrm>
            <a:custGeom>
              <a:avLst/>
              <a:gdLst>
                <a:gd name="T0" fmla="*/ 82 w 228"/>
                <a:gd name="T1" fmla="*/ 170 h 176"/>
                <a:gd name="T2" fmla="*/ 82 w 228"/>
                <a:gd name="T3" fmla="*/ 170 h 176"/>
                <a:gd name="T4" fmla="*/ 73 w 228"/>
                <a:gd name="T5" fmla="*/ 149 h 176"/>
                <a:gd name="T6" fmla="*/ 65 w 228"/>
                <a:gd name="T7" fmla="*/ 130 h 176"/>
                <a:gd name="T8" fmla="*/ 52 w 228"/>
                <a:gd name="T9" fmla="*/ 109 h 176"/>
                <a:gd name="T10" fmla="*/ 34 w 228"/>
                <a:gd name="T11" fmla="*/ 80 h 176"/>
                <a:gd name="T12" fmla="*/ 34 w 228"/>
                <a:gd name="T13" fmla="*/ 80 h 176"/>
                <a:gd name="T14" fmla="*/ 25 w 228"/>
                <a:gd name="T15" fmla="*/ 64 h 176"/>
                <a:gd name="T16" fmla="*/ 15 w 228"/>
                <a:gd name="T17" fmla="*/ 46 h 176"/>
                <a:gd name="T18" fmla="*/ 0 w 228"/>
                <a:gd name="T19" fmla="*/ 10 h 176"/>
                <a:gd name="T20" fmla="*/ 225 w 228"/>
                <a:gd name="T21" fmla="*/ 0 h 176"/>
                <a:gd name="T22" fmla="*/ 225 w 228"/>
                <a:gd name="T23" fmla="*/ 0 h 176"/>
                <a:gd name="T24" fmla="*/ 228 w 228"/>
                <a:gd name="T25" fmla="*/ 41 h 176"/>
                <a:gd name="T26" fmla="*/ 228 w 228"/>
                <a:gd name="T27" fmla="*/ 80 h 176"/>
                <a:gd name="T28" fmla="*/ 228 w 228"/>
                <a:gd name="T29" fmla="*/ 80 h 176"/>
                <a:gd name="T30" fmla="*/ 226 w 228"/>
                <a:gd name="T31" fmla="*/ 110 h 176"/>
                <a:gd name="T32" fmla="*/ 224 w 228"/>
                <a:gd name="T33" fmla="*/ 133 h 176"/>
                <a:gd name="T34" fmla="*/ 224 w 228"/>
                <a:gd name="T35" fmla="*/ 152 h 176"/>
                <a:gd name="T36" fmla="*/ 224 w 228"/>
                <a:gd name="T37" fmla="*/ 162 h 176"/>
                <a:gd name="T38" fmla="*/ 226 w 228"/>
                <a:gd name="T39" fmla="*/ 172 h 176"/>
                <a:gd name="T40" fmla="*/ 226 w 228"/>
                <a:gd name="T41" fmla="*/ 172 h 176"/>
                <a:gd name="T42" fmla="*/ 226 w 228"/>
                <a:gd name="T43" fmla="*/ 176 h 176"/>
                <a:gd name="T44" fmla="*/ 226 w 228"/>
                <a:gd name="T45" fmla="*/ 176 h 176"/>
                <a:gd name="T46" fmla="*/ 157 w 228"/>
                <a:gd name="T47" fmla="*/ 175 h 176"/>
                <a:gd name="T48" fmla="*/ 118 w 228"/>
                <a:gd name="T49" fmla="*/ 172 h 176"/>
                <a:gd name="T50" fmla="*/ 82 w 228"/>
                <a:gd name="T51" fmla="*/ 170 h 176"/>
                <a:gd name="T52" fmla="*/ 82 w 228"/>
                <a:gd name="T53" fmla="*/ 17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8" h="176">
                  <a:moveTo>
                    <a:pt x="82" y="170"/>
                  </a:moveTo>
                  <a:lnTo>
                    <a:pt x="82" y="170"/>
                  </a:lnTo>
                  <a:lnTo>
                    <a:pt x="73" y="149"/>
                  </a:lnTo>
                  <a:lnTo>
                    <a:pt x="65" y="130"/>
                  </a:lnTo>
                  <a:lnTo>
                    <a:pt x="52" y="109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25" y="64"/>
                  </a:lnTo>
                  <a:lnTo>
                    <a:pt x="15" y="46"/>
                  </a:lnTo>
                  <a:lnTo>
                    <a:pt x="0" y="1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28" y="41"/>
                  </a:lnTo>
                  <a:lnTo>
                    <a:pt x="228" y="80"/>
                  </a:lnTo>
                  <a:lnTo>
                    <a:pt x="228" y="80"/>
                  </a:lnTo>
                  <a:lnTo>
                    <a:pt x="226" y="110"/>
                  </a:lnTo>
                  <a:lnTo>
                    <a:pt x="224" y="133"/>
                  </a:lnTo>
                  <a:lnTo>
                    <a:pt x="224" y="152"/>
                  </a:lnTo>
                  <a:lnTo>
                    <a:pt x="224" y="162"/>
                  </a:lnTo>
                  <a:lnTo>
                    <a:pt x="226" y="172"/>
                  </a:lnTo>
                  <a:lnTo>
                    <a:pt x="226" y="172"/>
                  </a:lnTo>
                  <a:lnTo>
                    <a:pt x="226" y="176"/>
                  </a:lnTo>
                  <a:lnTo>
                    <a:pt x="226" y="176"/>
                  </a:lnTo>
                  <a:lnTo>
                    <a:pt x="157" y="175"/>
                  </a:lnTo>
                  <a:lnTo>
                    <a:pt x="118" y="172"/>
                  </a:lnTo>
                  <a:lnTo>
                    <a:pt x="82" y="170"/>
                  </a:lnTo>
                  <a:lnTo>
                    <a:pt x="8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3" name="Freeform 19"/>
            <p:cNvSpPr/>
            <p:nvPr/>
          </p:nvSpPr>
          <p:spPr bwMode="auto">
            <a:xfrm>
              <a:off x="3044826" y="5083175"/>
              <a:ext cx="512763" cy="271463"/>
            </a:xfrm>
            <a:custGeom>
              <a:avLst/>
              <a:gdLst>
                <a:gd name="T0" fmla="*/ 0 w 323"/>
                <a:gd name="T1" fmla="*/ 0 h 171"/>
                <a:gd name="T2" fmla="*/ 323 w 323"/>
                <a:gd name="T3" fmla="*/ 0 h 171"/>
                <a:gd name="T4" fmla="*/ 306 w 323"/>
                <a:gd name="T5" fmla="*/ 140 h 171"/>
                <a:gd name="T6" fmla="*/ 306 w 323"/>
                <a:gd name="T7" fmla="*/ 140 h 171"/>
                <a:gd name="T8" fmla="*/ 305 w 323"/>
                <a:gd name="T9" fmla="*/ 147 h 171"/>
                <a:gd name="T10" fmla="*/ 302 w 323"/>
                <a:gd name="T11" fmla="*/ 152 h 171"/>
                <a:gd name="T12" fmla="*/ 296 w 323"/>
                <a:gd name="T13" fmla="*/ 157 h 171"/>
                <a:gd name="T14" fmla="*/ 291 w 323"/>
                <a:gd name="T15" fmla="*/ 161 h 171"/>
                <a:gd name="T16" fmla="*/ 286 w 323"/>
                <a:gd name="T17" fmla="*/ 164 h 171"/>
                <a:gd name="T18" fmla="*/ 279 w 323"/>
                <a:gd name="T19" fmla="*/ 167 h 171"/>
                <a:gd name="T20" fmla="*/ 272 w 323"/>
                <a:gd name="T21" fmla="*/ 168 h 171"/>
                <a:gd name="T22" fmla="*/ 267 w 323"/>
                <a:gd name="T23" fmla="*/ 168 h 171"/>
                <a:gd name="T24" fmla="*/ 0 w 323"/>
                <a:gd name="T25" fmla="*/ 171 h 171"/>
                <a:gd name="T26" fmla="*/ 0 w 323"/>
                <a:gd name="T27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171">
                  <a:moveTo>
                    <a:pt x="0" y="0"/>
                  </a:moveTo>
                  <a:lnTo>
                    <a:pt x="323" y="0"/>
                  </a:lnTo>
                  <a:lnTo>
                    <a:pt x="306" y="140"/>
                  </a:lnTo>
                  <a:lnTo>
                    <a:pt x="306" y="140"/>
                  </a:lnTo>
                  <a:lnTo>
                    <a:pt x="305" y="147"/>
                  </a:lnTo>
                  <a:lnTo>
                    <a:pt x="302" y="152"/>
                  </a:lnTo>
                  <a:lnTo>
                    <a:pt x="296" y="157"/>
                  </a:lnTo>
                  <a:lnTo>
                    <a:pt x="291" y="161"/>
                  </a:lnTo>
                  <a:lnTo>
                    <a:pt x="286" y="164"/>
                  </a:lnTo>
                  <a:lnTo>
                    <a:pt x="279" y="167"/>
                  </a:lnTo>
                  <a:lnTo>
                    <a:pt x="272" y="168"/>
                  </a:lnTo>
                  <a:lnTo>
                    <a:pt x="267" y="168"/>
                  </a:lnTo>
                  <a:lnTo>
                    <a:pt x="0" y="1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Freeform 20"/>
            <p:cNvSpPr/>
            <p:nvPr/>
          </p:nvSpPr>
          <p:spPr bwMode="auto">
            <a:xfrm>
              <a:off x="3049588" y="5083175"/>
              <a:ext cx="508000" cy="269875"/>
            </a:xfrm>
            <a:custGeom>
              <a:avLst/>
              <a:gdLst>
                <a:gd name="T0" fmla="*/ 0 w 320"/>
                <a:gd name="T1" fmla="*/ 0 h 170"/>
                <a:gd name="T2" fmla="*/ 0 w 320"/>
                <a:gd name="T3" fmla="*/ 0 h 170"/>
                <a:gd name="T4" fmla="*/ 320 w 320"/>
                <a:gd name="T5" fmla="*/ 0 h 170"/>
                <a:gd name="T6" fmla="*/ 320 w 320"/>
                <a:gd name="T7" fmla="*/ 0 h 170"/>
                <a:gd name="T8" fmla="*/ 303 w 320"/>
                <a:gd name="T9" fmla="*/ 140 h 170"/>
                <a:gd name="T10" fmla="*/ 303 w 320"/>
                <a:gd name="T11" fmla="*/ 140 h 170"/>
                <a:gd name="T12" fmla="*/ 302 w 320"/>
                <a:gd name="T13" fmla="*/ 147 h 170"/>
                <a:gd name="T14" fmla="*/ 299 w 320"/>
                <a:gd name="T15" fmla="*/ 152 h 170"/>
                <a:gd name="T16" fmla="*/ 293 w 320"/>
                <a:gd name="T17" fmla="*/ 157 h 170"/>
                <a:gd name="T18" fmla="*/ 288 w 320"/>
                <a:gd name="T19" fmla="*/ 161 h 170"/>
                <a:gd name="T20" fmla="*/ 283 w 320"/>
                <a:gd name="T21" fmla="*/ 164 h 170"/>
                <a:gd name="T22" fmla="*/ 276 w 320"/>
                <a:gd name="T23" fmla="*/ 167 h 170"/>
                <a:gd name="T24" fmla="*/ 269 w 320"/>
                <a:gd name="T25" fmla="*/ 168 h 170"/>
                <a:gd name="T26" fmla="*/ 264 w 320"/>
                <a:gd name="T27" fmla="*/ 168 h 170"/>
                <a:gd name="T28" fmla="*/ 264 w 320"/>
                <a:gd name="T29" fmla="*/ 168 h 170"/>
                <a:gd name="T30" fmla="*/ 1 w 320"/>
                <a:gd name="T31" fmla="*/ 170 h 170"/>
                <a:gd name="T32" fmla="*/ 1 w 320"/>
                <a:gd name="T33" fmla="*/ 170 h 170"/>
                <a:gd name="T34" fmla="*/ 0 w 320"/>
                <a:gd name="T35" fmla="*/ 0 h 170"/>
                <a:gd name="T36" fmla="*/ 0 w 320"/>
                <a:gd name="T3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170">
                  <a:moveTo>
                    <a:pt x="0" y="0"/>
                  </a:moveTo>
                  <a:lnTo>
                    <a:pt x="0" y="0"/>
                  </a:lnTo>
                  <a:lnTo>
                    <a:pt x="320" y="0"/>
                  </a:lnTo>
                  <a:lnTo>
                    <a:pt x="320" y="0"/>
                  </a:lnTo>
                  <a:lnTo>
                    <a:pt x="303" y="140"/>
                  </a:lnTo>
                  <a:lnTo>
                    <a:pt x="303" y="140"/>
                  </a:lnTo>
                  <a:lnTo>
                    <a:pt x="302" y="147"/>
                  </a:lnTo>
                  <a:lnTo>
                    <a:pt x="299" y="152"/>
                  </a:lnTo>
                  <a:lnTo>
                    <a:pt x="293" y="157"/>
                  </a:lnTo>
                  <a:lnTo>
                    <a:pt x="288" y="161"/>
                  </a:lnTo>
                  <a:lnTo>
                    <a:pt x="283" y="164"/>
                  </a:lnTo>
                  <a:lnTo>
                    <a:pt x="276" y="167"/>
                  </a:lnTo>
                  <a:lnTo>
                    <a:pt x="269" y="168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1" y="170"/>
                  </a:lnTo>
                  <a:lnTo>
                    <a:pt x="1" y="1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5" name="Freeform 21"/>
            <p:cNvSpPr/>
            <p:nvPr/>
          </p:nvSpPr>
          <p:spPr bwMode="auto">
            <a:xfrm>
              <a:off x="3055938" y="5083175"/>
              <a:ext cx="501650" cy="269875"/>
            </a:xfrm>
            <a:custGeom>
              <a:avLst/>
              <a:gdLst>
                <a:gd name="T0" fmla="*/ 0 w 316"/>
                <a:gd name="T1" fmla="*/ 0 h 170"/>
                <a:gd name="T2" fmla="*/ 0 w 316"/>
                <a:gd name="T3" fmla="*/ 0 h 170"/>
                <a:gd name="T4" fmla="*/ 316 w 316"/>
                <a:gd name="T5" fmla="*/ 0 h 170"/>
                <a:gd name="T6" fmla="*/ 316 w 316"/>
                <a:gd name="T7" fmla="*/ 0 h 170"/>
                <a:gd name="T8" fmla="*/ 299 w 316"/>
                <a:gd name="T9" fmla="*/ 140 h 170"/>
                <a:gd name="T10" fmla="*/ 299 w 316"/>
                <a:gd name="T11" fmla="*/ 140 h 170"/>
                <a:gd name="T12" fmla="*/ 298 w 316"/>
                <a:gd name="T13" fmla="*/ 147 h 170"/>
                <a:gd name="T14" fmla="*/ 295 w 316"/>
                <a:gd name="T15" fmla="*/ 152 h 170"/>
                <a:gd name="T16" fmla="*/ 289 w 316"/>
                <a:gd name="T17" fmla="*/ 156 h 170"/>
                <a:gd name="T18" fmla="*/ 284 w 316"/>
                <a:gd name="T19" fmla="*/ 160 h 170"/>
                <a:gd name="T20" fmla="*/ 279 w 316"/>
                <a:gd name="T21" fmla="*/ 164 h 170"/>
                <a:gd name="T22" fmla="*/ 272 w 316"/>
                <a:gd name="T23" fmla="*/ 167 h 170"/>
                <a:gd name="T24" fmla="*/ 266 w 316"/>
                <a:gd name="T25" fmla="*/ 168 h 170"/>
                <a:gd name="T26" fmla="*/ 260 w 316"/>
                <a:gd name="T27" fmla="*/ 168 h 170"/>
                <a:gd name="T28" fmla="*/ 260 w 316"/>
                <a:gd name="T29" fmla="*/ 168 h 170"/>
                <a:gd name="T30" fmla="*/ 1 w 316"/>
                <a:gd name="T31" fmla="*/ 170 h 170"/>
                <a:gd name="T32" fmla="*/ 1 w 316"/>
                <a:gd name="T33" fmla="*/ 170 h 170"/>
                <a:gd name="T34" fmla="*/ 0 w 316"/>
                <a:gd name="T35" fmla="*/ 0 h 170"/>
                <a:gd name="T36" fmla="*/ 0 w 316"/>
                <a:gd name="T3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6" h="170">
                  <a:moveTo>
                    <a:pt x="0" y="0"/>
                  </a:moveTo>
                  <a:lnTo>
                    <a:pt x="0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299" y="140"/>
                  </a:lnTo>
                  <a:lnTo>
                    <a:pt x="299" y="140"/>
                  </a:lnTo>
                  <a:lnTo>
                    <a:pt x="298" y="147"/>
                  </a:lnTo>
                  <a:lnTo>
                    <a:pt x="295" y="152"/>
                  </a:lnTo>
                  <a:lnTo>
                    <a:pt x="289" y="156"/>
                  </a:lnTo>
                  <a:lnTo>
                    <a:pt x="284" y="160"/>
                  </a:lnTo>
                  <a:lnTo>
                    <a:pt x="279" y="164"/>
                  </a:lnTo>
                  <a:lnTo>
                    <a:pt x="272" y="167"/>
                  </a:lnTo>
                  <a:lnTo>
                    <a:pt x="266" y="168"/>
                  </a:lnTo>
                  <a:lnTo>
                    <a:pt x="260" y="168"/>
                  </a:lnTo>
                  <a:lnTo>
                    <a:pt x="260" y="168"/>
                  </a:lnTo>
                  <a:lnTo>
                    <a:pt x="1" y="170"/>
                  </a:lnTo>
                  <a:lnTo>
                    <a:pt x="1" y="1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6" name="Freeform 22"/>
            <p:cNvSpPr/>
            <p:nvPr/>
          </p:nvSpPr>
          <p:spPr bwMode="auto">
            <a:xfrm>
              <a:off x="3062288" y="5083175"/>
              <a:ext cx="495300" cy="266700"/>
            </a:xfrm>
            <a:custGeom>
              <a:avLst/>
              <a:gdLst>
                <a:gd name="T0" fmla="*/ 0 w 312"/>
                <a:gd name="T1" fmla="*/ 0 h 168"/>
                <a:gd name="T2" fmla="*/ 0 w 312"/>
                <a:gd name="T3" fmla="*/ 0 h 168"/>
                <a:gd name="T4" fmla="*/ 312 w 312"/>
                <a:gd name="T5" fmla="*/ 0 h 168"/>
                <a:gd name="T6" fmla="*/ 312 w 312"/>
                <a:gd name="T7" fmla="*/ 0 h 168"/>
                <a:gd name="T8" fmla="*/ 295 w 312"/>
                <a:gd name="T9" fmla="*/ 140 h 168"/>
                <a:gd name="T10" fmla="*/ 295 w 312"/>
                <a:gd name="T11" fmla="*/ 140 h 168"/>
                <a:gd name="T12" fmla="*/ 294 w 312"/>
                <a:gd name="T13" fmla="*/ 147 h 168"/>
                <a:gd name="T14" fmla="*/ 291 w 312"/>
                <a:gd name="T15" fmla="*/ 152 h 168"/>
                <a:gd name="T16" fmla="*/ 285 w 312"/>
                <a:gd name="T17" fmla="*/ 156 h 168"/>
                <a:gd name="T18" fmla="*/ 280 w 312"/>
                <a:gd name="T19" fmla="*/ 160 h 168"/>
                <a:gd name="T20" fmla="*/ 275 w 312"/>
                <a:gd name="T21" fmla="*/ 164 h 168"/>
                <a:gd name="T22" fmla="*/ 269 w 312"/>
                <a:gd name="T23" fmla="*/ 167 h 168"/>
                <a:gd name="T24" fmla="*/ 262 w 312"/>
                <a:gd name="T25" fmla="*/ 168 h 168"/>
                <a:gd name="T26" fmla="*/ 257 w 312"/>
                <a:gd name="T27" fmla="*/ 168 h 168"/>
                <a:gd name="T28" fmla="*/ 257 w 312"/>
                <a:gd name="T29" fmla="*/ 168 h 168"/>
                <a:gd name="T30" fmla="*/ 0 w 312"/>
                <a:gd name="T31" fmla="*/ 168 h 168"/>
                <a:gd name="T32" fmla="*/ 0 w 312"/>
                <a:gd name="T33" fmla="*/ 168 h 168"/>
                <a:gd name="T34" fmla="*/ 0 w 312"/>
                <a:gd name="T35" fmla="*/ 0 h 168"/>
                <a:gd name="T36" fmla="*/ 0 w 312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2" h="168">
                  <a:moveTo>
                    <a:pt x="0" y="0"/>
                  </a:moveTo>
                  <a:lnTo>
                    <a:pt x="0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295" y="140"/>
                  </a:lnTo>
                  <a:lnTo>
                    <a:pt x="295" y="140"/>
                  </a:lnTo>
                  <a:lnTo>
                    <a:pt x="294" y="147"/>
                  </a:lnTo>
                  <a:lnTo>
                    <a:pt x="291" y="152"/>
                  </a:lnTo>
                  <a:lnTo>
                    <a:pt x="285" y="156"/>
                  </a:lnTo>
                  <a:lnTo>
                    <a:pt x="280" y="160"/>
                  </a:lnTo>
                  <a:lnTo>
                    <a:pt x="275" y="164"/>
                  </a:lnTo>
                  <a:lnTo>
                    <a:pt x="269" y="167"/>
                  </a:lnTo>
                  <a:lnTo>
                    <a:pt x="262" y="168"/>
                  </a:lnTo>
                  <a:lnTo>
                    <a:pt x="257" y="168"/>
                  </a:lnTo>
                  <a:lnTo>
                    <a:pt x="257" y="168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7" name="Freeform 23"/>
            <p:cNvSpPr/>
            <p:nvPr/>
          </p:nvSpPr>
          <p:spPr bwMode="auto">
            <a:xfrm>
              <a:off x="3068638" y="5083175"/>
              <a:ext cx="488950" cy="266700"/>
            </a:xfrm>
            <a:custGeom>
              <a:avLst/>
              <a:gdLst>
                <a:gd name="T0" fmla="*/ 0 w 308"/>
                <a:gd name="T1" fmla="*/ 0 h 168"/>
                <a:gd name="T2" fmla="*/ 0 w 308"/>
                <a:gd name="T3" fmla="*/ 0 h 168"/>
                <a:gd name="T4" fmla="*/ 308 w 308"/>
                <a:gd name="T5" fmla="*/ 0 h 168"/>
                <a:gd name="T6" fmla="*/ 308 w 308"/>
                <a:gd name="T7" fmla="*/ 0 h 168"/>
                <a:gd name="T8" fmla="*/ 291 w 308"/>
                <a:gd name="T9" fmla="*/ 140 h 168"/>
                <a:gd name="T10" fmla="*/ 291 w 308"/>
                <a:gd name="T11" fmla="*/ 140 h 168"/>
                <a:gd name="T12" fmla="*/ 290 w 308"/>
                <a:gd name="T13" fmla="*/ 147 h 168"/>
                <a:gd name="T14" fmla="*/ 287 w 308"/>
                <a:gd name="T15" fmla="*/ 152 h 168"/>
                <a:gd name="T16" fmla="*/ 281 w 308"/>
                <a:gd name="T17" fmla="*/ 156 h 168"/>
                <a:gd name="T18" fmla="*/ 277 w 308"/>
                <a:gd name="T19" fmla="*/ 160 h 168"/>
                <a:gd name="T20" fmla="*/ 271 w 308"/>
                <a:gd name="T21" fmla="*/ 164 h 168"/>
                <a:gd name="T22" fmla="*/ 265 w 308"/>
                <a:gd name="T23" fmla="*/ 166 h 168"/>
                <a:gd name="T24" fmla="*/ 258 w 308"/>
                <a:gd name="T25" fmla="*/ 168 h 168"/>
                <a:gd name="T26" fmla="*/ 253 w 308"/>
                <a:gd name="T27" fmla="*/ 168 h 168"/>
                <a:gd name="T28" fmla="*/ 253 w 308"/>
                <a:gd name="T29" fmla="*/ 168 h 168"/>
                <a:gd name="T30" fmla="*/ 0 w 308"/>
                <a:gd name="T31" fmla="*/ 167 h 168"/>
                <a:gd name="T32" fmla="*/ 0 w 308"/>
                <a:gd name="T33" fmla="*/ 167 h 168"/>
                <a:gd name="T34" fmla="*/ 0 w 308"/>
                <a:gd name="T35" fmla="*/ 0 h 168"/>
                <a:gd name="T36" fmla="*/ 0 w 308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8" h="168">
                  <a:moveTo>
                    <a:pt x="0" y="0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291" y="140"/>
                  </a:lnTo>
                  <a:lnTo>
                    <a:pt x="291" y="140"/>
                  </a:lnTo>
                  <a:lnTo>
                    <a:pt x="290" y="147"/>
                  </a:lnTo>
                  <a:lnTo>
                    <a:pt x="287" y="152"/>
                  </a:lnTo>
                  <a:lnTo>
                    <a:pt x="281" y="156"/>
                  </a:lnTo>
                  <a:lnTo>
                    <a:pt x="277" y="160"/>
                  </a:lnTo>
                  <a:lnTo>
                    <a:pt x="271" y="164"/>
                  </a:lnTo>
                  <a:lnTo>
                    <a:pt x="265" y="166"/>
                  </a:lnTo>
                  <a:lnTo>
                    <a:pt x="258" y="168"/>
                  </a:lnTo>
                  <a:lnTo>
                    <a:pt x="253" y="168"/>
                  </a:lnTo>
                  <a:lnTo>
                    <a:pt x="253" y="168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8" name="Freeform 24"/>
            <p:cNvSpPr/>
            <p:nvPr/>
          </p:nvSpPr>
          <p:spPr bwMode="auto">
            <a:xfrm>
              <a:off x="3074988" y="5083175"/>
              <a:ext cx="482600" cy="266700"/>
            </a:xfrm>
            <a:custGeom>
              <a:avLst/>
              <a:gdLst>
                <a:gd name="T0" fmla="*/ 0 w 304"/>
                <a:gd name="T1" fmla="*/ 0 h 168"/>
                <a:gd name="T2" fmla="*/ 0 w 304"/>
                <a:gd name="T3" fmla="*/ 0 h 168"/>
                <a:gd name="T4" fmla="*/ 304 w 304"/>
                <a:gd name="T5" fmla="*/ 0 h 168"/>
                <a:gd name="T6" fmla="*/ 304 w 304"/>
                <a:gd name="T7" fmla="*/ 0 h 168"/>
                <a:gd name="T8" fmla="*/ 287 w 304"/>
                <a:gd name="T9" fmla="*/ 140 h 168"/>
                <a:gd name="T10" fmla="*/ 287 w 304"/>
                <a:gd name="T11" fmla="*/ 140 h 168"/>
                <a:gd name="T12" fmla="*/ 286 w 304"/>
                <a:gd name="T13" fmla="*/ 147 h 168"/>
                <a:gd name="T14" fmla="*/ 283 w 304"/>
                <a:gd name="T15" fmla="*/ 152 h 168"/>
                <a:gd name="T16" fmla="*/ 279 w 304"/>
                <a:gd name="T17" fmla="*/ 156 h 168"/>
                <a:gd name="T18" fmla="*/ 273 w 304"/>
                <a:gd name="T19" fmla="*/ 160 h 168"/>
                <a:gd name="T20" fmla="*/ 267 w 304"/>
                <a:gd name="T21" fmla="*/ 164 h 168"/>
                <a:gd name="T22" fmla="*/ 261 w 304"/>
                <a:gd name="T23" fmla="*/ 166 h 168"/>
                <a:gd name="T24" fmla="*/ 254 w 304"/>
                <a:gd name="T25" fmla="*/ 167 h 168"/>
                <a:gd name="T26" fmla="*/ 249 w 304"/>
                <a:gd name="T27" fmla="*/ 168 h 168"/>
                <a:gd name="T28" fmla="*/ 249 w 304"/>
                <a:gd name="T29" fmla="*/ 168 h 168"/>
                <a:gd name="T30" fmla="*/ 0 w 304"/>
                <a:gd name="T31" fmla="*/ 166 h 168"/>
                <a:gd name="T32" fmla="*/ 0 w 304"/>
                <a:gd name="T33" fmla="*/ 166 h 168"/>
                <a:gd name="T34" fmla="*/ 0 w 304"/>
                <a:gd name="T35" fmla="*/ 0 h 168"/>
                <a:gd name="T36" fmla="*/ 0 w 304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4" h="168">
                  <a:moveTo>
                    <a:pt x="0" y="0"/>
                  </a:moveTo>
                  <a:lnTo>
                    <a:pt x="0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287" y="140"/>
                  </a:lnTo>
                  <a:lnTo>
                    <a:pt x="287" y="140"/>
                  </a:lnTo>
                  <a:lnTo>
                    <a:pt x="286" y="147"/>
                  </a:lnTo>
                  <a:lnTo>
                    <a:pt x="283" y="152"/>
                  </a:lnTo>
                  <a:lnTo>
                    <a:pt x="279" y="156"/>
                  </a:lnTo>
                  <a:lnTo>
                    <a:pt x="273" y="160"/>
                  </a:lnTo>
                  <a:lnTo>
                    <a:pt x="267" y="164"/>
                  </a:lnTo>
                  <a:lnTo>
                    <a:pt x="261" y="166"/>
                  </a:lnTo>
                  <a:lnTo>
                    <a:pt x="254" y="167"/>
                  </a:lnTo>
                  <a:lnTo>
                    <a:pt x="249" y="168"/>
                  </a:lnTo>
                  <a:lnTo>
                    <a:pt x="249" y="168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9" name="Freeform 25"/>
            <p:cNvSpPr/>
            <p:nvPr/>
          </p:nvSpPr>
          <p:spPr bwMode="auto">
            <a:xfrm>
              <a:off x="3081338" y="5083175"/>
              <a:ext cx="476250" cy="266700"/>
            </a:xfrm>
            <a:custGeom>
              <a:avLst/>
              <a:gdLst>
                <a:gd name="T0" fmla="*/ 0 w 300"/>
                <a:gd name="T1" fmla="*/ 0 h 168"/>
                <a:gd name="T2" fmla="*/ 0 w 300"/>
                <a:gd name="T3" fmla="*/ 0 h 168"/>
                <a:gd name="T4" fmla="*/ 300 w 300"/>
                <a:gd name="T5" fmla="*/ 0 h 168"/>
                <a:gd name="T6" fmla="*/ 300 w 300"/>
                <a:gd name="T7" fmla="*/ 0 h 168"/>
                <a:gd name="T8" fmla="*/ 283 w 300"/>
                <a:gd name="T9" fmla="*/ 140 h 168"/>
                <a:gd name="T10" fmla="*/ 283 w 300"/>
                <a:gd name="T11" fmla="*/ 140 h 168"/>
                <a:gd name="T12" fmla="*/ 282 w 300"/>
                <a:gd name="T13" fmla="*/ 147 h 168"/>
                <a:gd name="T14" fmla="*/ 279 w 300"/>
                <a:gd name="T15" fmla="*/ 152 h 168"/>
                <a:gd name="T16" fmla="*/ 275 w 300"/>
                <a:gd name="T17" fmla="*/ 156 h 168"/>
                <a:gd name="T18" fmla="*/ 269 w 300"/>
                <a:gd name="T19" fmla="*/ 160 h 168"/>
                <a:gd name="T20" fmla="*/ 264 w 300"/>
                <a:gd name="T21" fmla="*/ 163 h 168"/>
                <a:gd name="T22" fmla="*/ 257 w 300"/>
                <a:gd name="T23" fmla="*/ 166 h 168"/>
                <a:gd name="T24" fmla="*/ 252 w 300"/>
                <a:gd name="T25" fmla="*/ 167 h 168"/>
                <a:gd name="T26" fmla="*/ 245 w 300"/>
                <a:gd name="T27" fmla="*/ 168 h 168"/>
                <a:gd name="T28" fmla="*/ 245 w 300"/>
                <a:gd name="T29" fmla="*/ 168 h 168"/>
                <a:gd name="T30" fmla="*/ 0 w 300"/>
                <a:gd name="T31" fmla="*/ 164 h 168"/>
                <a:gd name="T32" fmla="*/ 0 w 300"/>
                <a:gd name="T33" fmla="*/ 164 h 168"/>
                <a:gd name="T34" fmla="*/ 0 w 300"/>
                <a:gd name="T35" fmla="*/ 0 h 168"/>
                <a:gd name="T36" fmla="*/ 0 w 300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0" h="168">
                  <a:moveTo>
                    <a:pt x="0" y="0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283" y="140"/>
                  </a:lnTo>
                  <a:lnTo>
                    <a:pt x="283" y="140"/>
                  </a:lnTo>
                  <a:lnTo>
                    <a:pt x="282" y="147"/>
                  </a:lnTo>
                  <a:lnTo>
                    <a:pt x="279" y="152"/>
                  </a:lnTo>
                  <a:lnTo>
                    <a:pt x="275" y="156"/>
                  </a:lnTo>
                  <a:lnTo>
                    <a:pt x="269" y="160"/>
                  </a:lnTo>
                  <a:lnTo>
                    <a:pt x="264" y="163"/>
                  </a:lnTo>
                  <a:lnTo>
                    <a:pt x="257" y="166"/>
                  </a:lnTo>
                  <a:lnTo>
                    <a:pt x="252" y="167"/>
                  </a:lnTo>
                  <a:lnTo>
                    <a:pt x="245" y="168"/>
                  </a:lnTo>
                  <a:lnTo>
                    <a:pt x="245" y="16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0" name="Freeform 26"/>
            <p:cNvSpPr/>
            <p:nvPr/>
          </p:nvSpPr>
          <p:spPr bwMode="auto">
            <a:xfrm>
              <a:off x="3086101" y="5083175"/>
              <a:ext cx="471488" cy="266700"/>
            </a:xfrm>
            <a:custGeom>
              <a:avLst/>
              <a:gdLst>
                <a:gd name="T0" fmla="*/ 0 w 297"/>
                <a:gd name="T1" fmla="*/ 0 h 168"/>
                <a:gd name="T2" fmla="*/ 0 w 297"/>
                <a:gd name="T3" fmla="*/ 0 h 168"/>
                <a:gd name="T4" fmla="*/ 297 w 297"/>
                <a:gd name="T5" fmla="*/ 0 h 168"/>
                <a:gd name="T6" fmla="*/ 297 w 297"/>
                <a:gd name="T7" fmla="*/ 0 h 168"/>
                <a:gd name="T8" fmla="*/ 280 w 297"/>
                <a:gd name="T9" fmla="*/ 140 h 168"/>
                <a:gd name="T10" fmla="*/ 280 w 297"/>
                <a:gd name="T11" fmla="*/ 140 h 168"/>
                <a:gd name="T12" fmla="*/ 279 w 297"/>
                <a:gd name="T13" fmla="*/ 147 h 168"/>
                <a:gd name="T14" fmla="*/ 276 w 297"/>
                <a:gd name="T15" fmla="*/ 152 h 168"/>
                <a:gd name="T16" fmla="*/ 272 w 297"/>
                <a:gd name="T17" fmla="*/ 156 h 168"/>
                <a:gd name="T18" fmla="*/ 266 w 297"/>
                <a:gd name="T19" fmla="*/ 160 h 168"/>
                <a:gd name="T20" fmla="*/ 261 w 297"/>
                <a:gd name="T21" fmla="*/ 163 h 168"/>
                <a:gd name="T22" fmla="*/ 254 w 297"/>
                <a:gd name="T23" fmla="*/ 166 h 168"/>
                <a:gd name="T24" fmla="*/ 249 w 297"/>
                <a:gd name="T25" fmla="*/ 167 h 168"/>
                <a:gd name="T26" fmla="*/ 243 w 297"/>
                <a:gd name="T27" fmla="*/ 168 h 168"/>
                <a:gd name="T28" fmla="*/ 243 w 297"/>
                <a:gd name="T29" fmla="*/ 168 h 168"/>
                <a:gd name="T30" fmla="*/ 1 w 297"/>
                <a:gd name="T31" fmla="*/ 163 h 168"/>
                <a:gd name="T32" fmla="*/ 1 w 297"/>
                <a:gd name="T33" fmla="*/ 163 h 168"/>
                <a:gd name="T34" fmla="*/ 0 w 297"/>
                <a:gd name="T35" fmla="*/ 0 h 168"/>
                <a:gd name="T36" fmla="*/ 0 w 297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7" h="168">
                  <a:moveTo>
                    <a:pt x="0" y="0"/>
                  </a:moveTo>
                  <a:lnTo>
                    <a:pt x="0" y="0"/>
                  </a:lnTo>
                  <a:lnTo>
                    <a:pt x="297" y="0"/>
                  </a:lnTo>
                  <a:lnTo>
                    <a:pt x="297" y="0"/>
                  </a:lnTo>
                  <a:lnTo>
                    <a:pt x="280" y="140"/>
                  </a:lnTo>
                  <a:lnTo>
                    <a:pt x="280" y="140"/>
                  </a:lnTo>
                  <a:lnTo>
                    <a:pt x="279" y="147"/>
                  </a:lnTo>
                  <a:lnTo>
                    <a:pt x="276" y="152"/>
                  </a:lnTo>
                  <a:lnTo>
                    <a:pt x="272" y="156"/>
                  </a:lnTo>
                  <a:lnTo>
                    <a:pt x="266" y="160"/>
                  </a:lnTo>
                  <a:lnTo>
                    <a:pt x="261" y="163"/>
                  </a:lnTo>
                  <a:lnTo>
                    <a:pt x="254" y="166"/>
                  </a:lnTo>
                  <a:lnTo>
                    <a:pt x="249" y="167"/>
                  </a:lnTo>
                  <a:lnTo>
                    <a:pt x="243" y="168"/>
                  </a:lnTo>
                  <a:lnTo>
                    <a:pt x="243" y="168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7" name="Freeform 27"/>
            <p:cNvSpPr/>
            <p:nvPr/>
          </p:nvSpPr>
          <p:spPr bwMode="auto">
            <a:xfrm>
              <a:off x="3092451" y="5083175"/>
              <a:ext cx="465138" cy="266700"/>
            </a:xfrm>
            <a:custGeom>
              <a:avLst/>
              <a:gdLst>
                <a:gd name="T0" fmla="*/ 0 w 293"/>
                <a:gd name="T1" fmla="*/ 0 h 168"/>
                <a:gd name="T2" fmla="*/ 0 w 293"/>
                <a:gd name="T3" fmla="*/ 0 h 168"/>
                <a:gd name="T4" fmla="*/ 293 w 293"/>
                <a:gd name="T5" fmla="*/ 0 h 168"/>
                <a:gd name="T6" fmla="*/ 293 w 293"/>
                <a:gd name="T7" fmla="*/ 0 h 168"/>
                <a:gd name="T8" fmla="*/ 276 w 293"/>
                <a:gd name="T9" fmla="*/ 140 h 168"/>
                <a:gd name="T10" fmla="*/ 276 w 293"/>
                <a:gd name="T11" fmla="*/ 140 h 168"/>
                <a:gd name="T12" fmla="*/ 275 w 293"/>
                <a:gd name="T13" fmla="*/ 147 h 168"/>
                <a:gd name="T14" fmla="*/ 272 w 293"/>
                <a:gd name="T15" fmla="*/ 152 h 168"/>
                <a:gd name="T16" fmla="*/ 268 w 293"/>
                <a:gd name="T17" fmla="*/ 156 h 168"/>
                <a:gd name="T18" fmla="*/ 262 w 293"/>
                <a:gd name="T19" fmla="*/ 160 h 168"/>
                <a:gd name="T20" fmla="*/ 257 w 293"/>
                <a:gd name="T21" fmla="*/ 163 h 168"/>
                <a:gd name="T22" fmla="*/ 250 w 293"/>
                <a:gd name="T23" fmla="*/ 166 h 168"/>
                <a:gd name="T24" fmla="*/ 245 w 293"/>
                <a:gd name="T25" fmla="*/ 167 h 168"/>
                <a:gd name="T26" fmla="*/ 239 w 293"/>
                <a:gd name="T27" fmla="*/ 168 h 168"/>
                <a:gd name="T28" fmla="*/ 239 w 293"/>
                <a:gd name="T29" fmla="*/ 168 h 168"/>
                <a:gd name="T30" fmla="*/ 0 w 293"/>
                <a:gd name="T31" fmla="*/ 163 h 168"/>
                <a:gd name="T32" fmla="*/ 0 w 293"/>
                <a:gd name="T33" fmla="*/ 163 h 168"/>
                <a:gd name="T34" fmla="*/ 0 w 293"/>
                <a:gd name="T35" fmla="*/ 0 h 168"/>
                <a:gd name="T36" fmla="*/ 0 w 293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3" h="168">
                  <a:moveTo>
                    <a:pt x="0" y="0"/>
                  </a:moveTo>
                  <a:lnTo>
                    <a:pt x="0" y="0"/>
                  </a:lnTo>
                  <a:lnTo>
                    <a:pt x="293" y="0"/>
                  </a:lnTo>
                  <a:lnTo>
                    <a:pt x="293" y="0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5" y="147"/>
                  </a:lnTo>
                  <a:lnTo>
                    <a:pt x="272" y="152"/>
                  </a:lnTo>
                  <a:lnTo>
                    <a:pt x="268" y="156"/>
                  </a:lnTo>
                  <a:lnTo>
                    <a:pt x="262" y="160"/>
                  </a:lnTo>
                  <a:lnTo>
                    <a:pt x="257" y="163"/>
                  </a:lnTo>
                  <a:lnTo>
                    <a:pt x="250" y="166"/>
                  </a:lnTo>
                  <a:lnTo>
                    <a:pt x="245" y="167"/>
                  </a:lnTo>
                  <a:lnTo>
                    <a:pt x="239" y="168"/>
                  </a:lnTo>
                  <a:lnTo>
                    <a:pt x="239" y="168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8" name="Freeform 28"/>
            <p:cNvSpPr/>
            <p:nvPr/>
          </p:nvSpPr>
          <p:spPr bwMode="auto">
            <a:xfrm>
              <a:off x="3098801" y="5083175"/>
              <a:ext cx="458788" cy="266700"/>
            </a:xfrm>
            <a:custGeom>
              <a:avLst/>
              <a:gdLst>
                <a:gd name="T0" fmla="*/ 0 w 289"/>
                <a:gd name="T1" fmla="*/ 0 h 168"/>
                <a:gd name="T2" fmla="*/ 0 w 289"/>
                <a:gd name="T3" fmla="*/ 0 h 168"/>
                <a:gd name="T4" fmla="*/ 289 w 289"/>
                <a:gd name="T5" fmla="*/ 0 h 168"/>
                <a:gd name="T6" fmla="*/ 289 w 289"/>
                <a:gd name="T7" fmla="*/ 0 h 168"/>
                <a:gd name="T8" fmla="*/ 272 w 289"/>
                <a:gd name="T9" fmla="*/ 140 h 168"/>
                <a:gd name="T10" fmla="*/ 272 w 289"/>
                <a:gd name="T11" fmla="*/ 140 h 168"/>
                <a:gd name="T12" fmla="*/ 271 w 289"/>
                <a:gd name="T13" fmla="*/ 147 h 168"/>
                <a:gd name="T14" fmla="*/ 268 w 289"/>
                <a:gd name="T15" fmla="*/ 151 h 168"/>
                <a:gd name="T16" fmla="*/ 264 w 289"/>
                <a:gd name="T17" fmla="*/ 156 h 168"/>
                <a:gd name="T18" fmla="*/ 258 w 289"/>
                <a:gd name="T19" fmla="*/ 160 h 168"/>
                <a:gd name="T20" fmla="*/ 253 w 289"/>
                <a:gd name="T21" fmla="*/ 163 h 168"/>
                <a:gd name="T22" fmla="*/ 248 w 289"/>
                <a:gd name="T23" fmla="*/ 166 h 168"/>
                <a:gd name="T24" fmla="*/ 235 w 289"/>
                <a:gd name="T25" fmla="*/ 168 h 168"/>
                <a:gd name="T26" fmla="*/ 235 w 289"/>
                <a:gd name="T27" fmla="*/ 168 h 168"/>
                <a:gd name="T28" fmla="*/ 0 w 289"/>
                <a:gd name="T29" fmla="*/ 161 h 168"/>
                <a:gd name="T30" fmla="*/ 0 w 289"/>
                <a:gd name="T31" fmla="*/ 161 h 168"/>
                <a:gd name="T32" fmla="*/ 0 w 289"/>
                <a:gd name="T33" fmla="*/ 0 h 168"/>
                <a:gd name="T34" fmla="*/ 0 w 28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168">
                  <a:moveTo>
                    <a:pt x="0" y="0"/>
                  </a:moveTo>
                  <a:lnTo>
                    <a:pt x="0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72" y="140"/>
                  </a:lnTo>
                  <a:lnTo>
                    <a:pt x="272" y="140"/>
                  </a:lnTo>
                  <a:lnTo>
                    <a:pt x="271" y="147"/>
                  </a:lnTo>
                  <a:lnTo>
                    <a:pt x="268" y="151"/>
                  </a:lnTo>
                  <a:lnTo>
                    <a:pt x="264" y="156"/>
                  </a:lnTo>
                  <a:lnTo>
                    <a:pt x="258" y="160"/>
                  </a:lnTo>
                  <a:lnTo>
                    <a:pt x="253" y="163"/>
                  </a:lnTo>
                  <a:lnTo>
                    <a:pt x="248" y="166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0" y="161"/>
                  </a:lnTo>
                  <a:lnTo>
                    <a:pt x="0" y="1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Freeform 29"/>
            <p:cNvSpPr/>
            <p:nvPr/>
          </p:nvSpPr>
          <p:spPr bwMode="auto">
            <a:xfrm>
              <a:off x="3105151" y="5083175"/>
              <a:ext cx="452438" cy="265113"/>
            </a:xfrm>
            <a:custGeom>
              <a:avLst/>
              <a:gdLst>
                <a:gd name="T0" fmla="*/ 0 w 285"/>
                <a:gd name="T1" fmla="*/ 0 h 167"/>
                <a:gd name="T2" fmla="*/ 0 w 285"/>
                <a:gd name="T3" fmla="*/ 0 h 167"/>
                <a:gd name="T4" fmla="*/ 285 w 285"/>
                <a:gd name="T5" fmla="*/ 0 h 167"/>
                <a:gd name="T6" fmla="*/ 285 w 285"/>
                <a:gd name="T7" fmla="*/ 0 h 167"/>
                <a:gd name="T8" fmla="*/ 268 w 285"/>
                <a:gd name="T9" fmla="*/ 140 h 167"/>
                <a:gd name="T10" fmla="*/ 268 w 285"/>
                <a:gd name="T11" fmla="*/ 140 h 167"/>
                <a:gd name="T12" fmla="*/ 267 w 285"/>
                <a:gd name="T13" fmla="*/ 147 h 167"/>
                <a:gd name="T14" fmla="*/ 264 w 285"/>
                <a:gd name="T15" fmla="*/ 151 h 167"/>
                <a:gd name="T16" fmla="*/ 260 w 285"/>
                <a:gd name="T17" fmla="*/ 156 h 167"/>
                <a:gd name="T18" fmla="*/ 254 w 285"/>
                <a:gd name="T19" fmla="*/ 160 h 167"/>
                <a:gd name="T20" fmla="*/ 249 w 285"/>
                <a:gd name="T21" fmla="*/ 163 h 167"/>
                <a:gd name="T22" fmla="*/ 244 w 285"/>
                <a:gd name="T23" fmla="*/ 166 h 167"/>
                <a:gd name="T24" fmla="*/ 231 w 285"/>
                <a:gd name="T25" fmla="*/ 167 h 167"/>
                <a:gd name="T26" fmla="*/ 231 w 285"/>
                <a:gd name="T27" fmla="*/ 167 h 167"/>
                <a:gd name="T28" fmla="*/ 0 w 285"/>
                <a:gd name="T29" fmla="*/ 160 h 167"/>
                <a:gd name="T30" fmla="*/ 0 w 285"/>
                <a:gd name="T31" fmla="*/ 160 h 167"/>
                <a:gd name="T32" fmla="*/ 0 w 285"/>
                <a:gd name="T33" fmla="*/ 0 h 167"/>
                <a:gd name="T34" fmla="*/ 0 w 285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167">
                  <a:moveTo>
                    <a:pt x="0" y="0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0"/>
                  </a:lnTo>
                  <a:lnTo>
                    <a:pt x="268" y="140"/>
                  </a:lnTo>
                  <a:lnTo>
                    <a:pt x="268" y="140"/>
                  </a:lnTo>
                  <a:lnTo>
                    <a:pt x="267" y="147"/>
                  </a:lnTo>
                  <a:lnTo>
                    <a:pt x="264" y="151"/>
                  </a:lnTo>
                  <a:lnTo>
                    <a:pt x="260" y="156"/>
                  </a:lnTo>
                  <a:lnTo>
                    <a:pt x="254" y="160"/>
                  </a:lnTo>
                  <a:lnTo>
                    <a:pt x="249" y="163"/>
                  </a:lnTo>
                  <a:lnTo>
                    <a:pt x="244" y="166"/>
                  </a:lnTo>
                  <a:lnTo>
                    <a:pt x="231" y="167"/>
                  </a:lnTo>
                  <a:lnTo>
                    <a:pt x="231" y="167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0" name="Freeform 30"/>
            <p:cNvSpPr/>
            <p:nvPr/>
          </p:nvSpPr>
          <p:spPr bwMode="auto">
            <a:xfrm>
              <a:off x="3111501" y="5083175"/>
              <a:ext cx="446088" cy="265113"/>
            </a:xfrm>
            <a:custGeom>
              <a:avLst/>
              <a:gdLst>
                <a:gd name="T0" fmla="*/ 0 w 281"/>
                <a:gd name="T1" fmla="*/ 0 h 167"/>
                <a:gd name="T2" fmla="*/ 0 w 281"/>
                <a:gd name="T3" fmla="*/ 0 h 167"/>
                <a:gd name="T4" fmla="*/ 281 w 281"/>
                <a:gd name="T5" fmla="*/ 0 h 167"/>
                <a:gd name="T6" fmla="*/ 281 w 281"/>
                <a:gd name="T7" fmla="*/ 0 h 167"/>
                <a:gd name="T8" fmla="*/ 264 w 281"/>
                <a:gd name="T9" fmla="*/ 140 h 167"/>
                <a:gd name="T10" fmla="*/ 264 w 281"/>
                <a:gd name="T11" fmla="*/ 140 h 167"/>
                <a:gd name="T12" fmla="*/ 263 w 281"/>
                <a:gd name="T13" fmla="*/ 145 h 167"/>
                <a:gd name="T14" fmla="*/ 260 w 281"/>
                <a:gd name="T15" fmla="*/ 151 h 167"/>
                <a:gd name="T16" fmla="*/ 256 w 281"/>
                <a:gd name="T17" fmla="*/ 156 h 167"/>
                <a:gd name="T18" fmla="*/ 250 w 281"/>
                <a:gd name="T19" fmla="*/ 160 h 167"/>
                <a:gd name="T20" fmla="*/ 245 w 281"/>
                <a:gd name="T21" fmla="*/ 163 h 167"/>
                <a:gd name="T22" fmla="*/ 240 w 281"/>
                <a:gd name="T23" fmla="*/ 166 h 167"/>
                <a:gd name="T24" fmla="*/ 229 w 281"/>
                <a:gd name="T25" fmla="*/ 167 h 167"/>
                <a:gd name="T26" fmla="*/ 229 w 281"/>
                <a:gd name="T27" fmla="*/ 167 h 167"/>
                <a:gd name="T28" fmla="*/ 0 w 281"/>
                <a:gd name="T29" fmla="*/ 159 h 167"/>
                <a:gd name="T30" fmla="*/ 0 w 281"/>
                <a:gd name="T31" fmla="*/ 159 h 167"/>
                <a:gd name="T32" fmla="*/ 0 w 281"/>
                <a:gd name="T33" fmla="*/ 0 h 167"/>
                <a:gd name="T34" fmla="*/ 0 w 281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1" h="167">
                  <a:moveTo>
                    <a:pt x="0" y="0"/>
                  </a:moveTo>
                  <a:lnTo>
                    <a:pt x="0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64" y="140"/>
                  </a:lnTo>
                  <a:lnTo>
                    <a:pt x="264" y="140"/>
                  </a:lnTo>
                  <a:lnTo>
                    <a:pt x="263" y="145"/>
                  </a:lnTo>
                  <a:lnTo>
                    <a:pt x="260" y="151"/>
                  </a:lnTo>
                  <a:lnTo>
                    <a:pt x="256" y="156"/>
                  </a:lnTo>
                  <a:lnTo>
                    <a:pt x="250" y="160"/>
                  </a:lnTo>
                  <a:lnTo>
                    <a:pt x="245" y="163"/>
                  </a:lnTo>
                  <a:lnTo>
                    <a:pt x="240" y="166"/>
                  </a:lnTo>
                  <a:lnTo>
                    <a:pt x="229" y="167"/>
                  </a:lnTo>
                  <a:lnTo>
                    <a:pt x="229" y="167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1" name="Freeform 31"/>
            <p:cNvSpPr/>
            <p:nvPr/>
          </p:nvSpPr>
          <p:spPr bwMode="auto">
            <a:xfrm>
              <a:off x="3116263" y="5083175"/>
              <a:ext cx="441325" cy="265113"/>
            </a:xfrm>
            <a:custGeom>
              <a:avLst/>
              <a:gdLst>
                <a:gd name="T0" fmla="*/ 1 w 278"/>
                <a:gd name="T1" fmla="*/ 0 h 167"/>
                <a:gd name="T2" fmla="*/ 1 w 278"/>
                <a:gd name="T3" fmla="*/ 0 h 167"/>
                <a:gd name="T4" fmla="*/ 278 w 278"/>
                <a:gd name="T5" fmla="*/ 0 h 167"/>
                <a:gd name="T6" fmla="*/ 278 w 278"/>
                <a:gd name="T7" fmla="*/ 0 h 167"/>
                <a:gd name="T8" fmla="*/ 261 w 278"/>
                <a:gd name="T9" fmla="*/ 140 h 167"/>
                <a:gd name="T10" fmla="*/ 261 w 278"/>
                <a:gd name="T11" fmla="*/ 140 h 167"/>
                <a:gd name="T12" fmla="*/ 260 w 278"/>
                <a:gd name="T13" fmla="*/ 145 h 167"/>
                <a:gd name="T14" fmla="*/ 257 w 278"/>
                <a:gd name="T15" fmla="*/ 151 h 167"/>
                <a:gd name="T16" fmla="*/ 253 w 278"/>
                <a:gd name="T17" fmla="*/ 156 h 167"/>
                <a:gd name="T18" fmla="*/ 247 w 278"/>
                <a:gd name="T19" fmla="*/ 159 h 167"/>
                <a:gd name="T20" fmla="*/ 242 w 278"/>
                <a:gd name="T21" fmla="*/ 163 h 167"/>
                <a:gd name="T22" fmla="*/ 237 w 278"/>
                <a:gd name="T23" fmla="*/ 166 h 167"/>
                <a:gd name="T24" fmla="*/ 226 w 278"/>
                <a:gd name="T25" fmla="*/ 167 h 167"/>
                <a:gd name="T26" fmla="*/ 226 w 278"/>
                <a:gd name="T27" fmla="*/ 167 h 167"/>
                <a:gd name="T28" fmla="*/ 0 w 278"/>
                <a:gd name="T29" fmla="*/ 157 h 167"/>
                <a:gd name="T30" fmla="*/ 0 w 278"/>
                <a:gd name="T31" fmla="*/ 157 h 167"/>
                <a:gd name="T32" fmla="*/ 1 w 278"/>
                <a:gd name="T33" fmla="*/ 0 h 167"/>
                <a:gd name="T34" fmla="*/ 1 w 278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167">
                  <a:moveTo>
                    <a:pt x="1" y="0"/>
                  </a:moveTo>
                  <a:lnTo>
                    <a:pt x="1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61" y="140"/>
                  </a:lnTo>
                  <a:lnTo>
                    <a:pt x="261" y="140"/>
                  </a:lnTo>
                  <a:lnTo>
                    <a:pt x="260" y="145"/>
                  </a:lnTo>
                  <a:lnTo>
                    <a:pt x="257" y="151"/>
                  </a:lnTo>
                  <a:lnTo>
                    <a:pt x="253" y="156"/>
                  </a:lnTo>
                  <a:lnTo>
                    <a:pt x="247" y="159"/>
                  </a:lnTo>
                  <a:lnTo>
                    <a:pt x="242" y="163"/>
                  </a:lnTo>
                  <a:lnTo>
                    <a:pt x="237" y="166"/>
                  </a:lnTo>
                  <a:lnTo>
                    <a:pt x="226" y="167"/>
                  </a:lnTo>
                  <a:lnTo>
                    <a:pt x="226" y="16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Freeform 32"/>
            <p:cNvSpPr/>
            <p:nvPr/>
          </p:nvSpPr>
          <p:spPr bwMode="auto">
            <a:xfrm>
              <a:off x="3122613" y="5083175"/>
              <a:ext cx="434975" cy="265113"/>
            </a:xfrm>
            <a:custGeom>
              <a:avLst/>
              <a:gdLst>
                <a:gd name="T0" fmla="*/ 1 w 274"/>
                <a:gd name="T1" fmla="*/ 0 h 167"/>
                <a:gd name="T2" fmla="*/ 1 w 274"/>
                <a:gd name="T3" fmla="*/ 0 h 167"/>
                <a:gd name="T4" fmla="*/ 274 w 274"/>
                <a:gd name="T5" fmla="*/ 0 h 167"/>
                <a:gd name="T6" fmla="*/ 274 w 274"/>
                <a:gd name="T7" fmla="*/ 0 h 167"/>
                <a:gd name="T8" fmla="*/ 257 w 274"/>
                <a:gd name="T9" fmla="*/ 140 h 167"/>
                <a:gd name="T10" fmla="*/ 257 w 274"/>
                <a:gd name="T11" fmla="*/ 140 h 167"/>
                <a:gd name="T12" fmla="*/ 256 w 274"/>
                <a:gd name="T13" fmla="*/ 145 h 167"/>
                <a:gd name="T14" fmla="*/ 253 w 274"/>
                <a:gd name="T15" fmla="*/ 151 h 167"/>
                <a:gd name="T16" fmla="*/ 249 w 274"/>
                <a:gd name="T17" fmla="*/ 156 h 167"/>
                <a:gd name="T18" fmla="*/ 245 w 274"/>
                <a:gd name="T19" fmla="*/ 159 h 167"/>
                <a:gd name="T20" fmla="*/ 239 w 274"/>
                <a:gd name="T21" fmla="*/ 163 h 167"/>
                <a:gd name="T22" fmla="*/ 233 w 274"/>
                <a:gd name="T23" fmla="*/ 164 h 167"/>
                <a:gd name="T24" fmla="*/ 222 w 274"/>
                <a:gd name="T25" fmla="*/ 167 h 167"/>
                <a:gd name="T26" fmla="*/ 222 w 274"/>
                <a:gd name="T27" fmla="*/ 167 h 167"/>
                <a:gd name="T28" fmla="*/ 0 w 274"/>
                <a:gd name="T29" fmla="*/ 156 h 167"/>
                <a:gd name="T30" fmla="*/ 0 w 274"/>
                <a:gd name="T31" fmla="*/ 156 h 167"/>
                <a:gd name="T32" fmla="*/ 1 w 274"/>
                <a:gd name="T33" fmla="*/ 0 h 167"/>
                <a:gd name="T34" fmla="*/ 1 w 274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167">
                  <a:moveTo>
                    <a:pt x="1" y="0"/>
                  </a:moveTo>
                  <a:lnTo>
                    <a:pt x="1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57" y="140"/>
                  </a:lnTo>
                  <a:lnTo>
                    <a:pt x="257" y="140"/>
                  </a:lnTo>
                  <a:lnTo>
                    <a:pt x="256" y="145"/>
                  </a:lnTo>
                  <a:lnTo>
                    <a:pt x="253" y="151"/>
                  </a:lnTo>
                  <a:lnTo>
                    <a:pt x="249" y="156"/>
                  </a:lnTo>
                  <a:lnTo>
                    <a:pt x="245" y="159"/>
                  </a:lnTo>
                  <a:lnTo>
                    <a:pt x="239" y="163"/>
                  </a:lnTo>
                  <a:lnTo>
                    <a:pt x="233" y="164"/>
                  </a:lnTo>
                  <a:lnTo>
                    <a:pt x="222" y="167"/>
                  </a:lnTo>
                  <a:lnTo>
                    <a:pt x="222" y="1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4" name="Freeform 33"/>
            <p:cNvSpPr/>
            <p:nvPr/>
          </p:nvSpPr>
          <p:spPr bwMode="auto">
            <a:xfrm>
              <a:off x="3128963" y="5083175"/>
              <a:ext cx="428625" cy="265113"/>
            </a:xfrm>
            <a:custGeom>
              <a:avLst/>
              <a:gdLst>
                <a:gd name="T0" fmla="*/ 0 w 270"/>
                <a:gd name="T1" fmla="*/ 0 h 167"/>
                <a:gd name="T2" fmla="*/ 0 w 270"/>
                <a:gd name="T3" fmla="*/ 0 h 167"/>
                <a:gd name="T4" fmla="*/ 270 w 270"/>
                <a:gd name="T5" fmla="*/ 0 h 167"/>
                <a:gd name="T6" fmla="*/ 270 w 270"/>
                <a:gd name="T7" fmla="*/ 0 h 167"/>
                <a:gd name="T8" fmla="*/ 253 w 270"/>
                <a:gd name="T9" fmla="*/ 140 h 167"/>
                <a:gd name="T10" fmla="*/ 253 w 270"/>
                <a:gd name="T11" fmla="*/ 140 h 167"/>
                <a:gd name="T12" fmla="*/ 252 w 270"/>
                <a:gd name="T13" fmla="*/ 145 h 167"/>
                <a:gd name="T14" fmla="*/ 249 w 270"/>
                <a:gd name="T15" fmla="*/ 151 h 167"/>
                <a:gd name="T16" fmla="*/ 245 w 270"/>
                <a:gd name="T17" fmla="*/ 155 h 167"/>
                <a:gd name="T18" fmla="*/ 241 w 270"/>
                <a:gd name="T19" fmla="*/ 159 h 167"/>
                <a:gd name="T20" fmla="*/ 235 w 270"/>
                <a:gd name="T21" fmla="*/ 163 h 167"/>
                <a:gd name="T22" fmla="*/ 230 w 270"/>
                <a:gd name="T23" fmla="*/ 164 h 167"/>
                <a:gd name="T24" fmla="*/ 219 w 270"/>
                <a:gd name="T25" fmla="*/ 167 h 167"/>
                <a:gd name="T26" fmla="*/ 219 w 270"/>
                <a:gd name="T27" fmla="*/ 167 h 167"/>
                <a:gd name="T28" fmla="*/ 0 w 270"/>
                <a:gd name="T29" fmla="*/ 156 h 167"/>
                <a:gd name="T30" fmla="*/ 0 w 270"/>
                <a:gd name="T31" fmla="*/ 156 h 167"/>
                <a:gd name="T32" fmla="*/ 0 w 270"/>
                <a:gd name="T33" fmla="*/ 0 h 167"/>
                <a:gd name="T34" fmla="*/ 0 w 270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" h="167">
                  <a:moveTo>
                    <a:pt x="0" y="0"/>
                  </a:moveTo>
                  <a:lnTo>
                    <a:pt x="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53" y="140"/>
                  </a:lnTo>
                  <a:lnTo>
                    <a:pt x="253" y="140"/>
                  </a:lnTo>
                  <a:lnTo>
                    <a:pt x="252" y="145"/>
                  </a:lnTo>
                  <a:lnTo>
                    <a:pt x="249" y="151"/>
                  </a:lnTo>
                  <a:lnTo>
                    <a:pt x="245" y="155"/>
                  </a:lnTo>
                  <a:lnTo>
                    <a:pt x="241" y="159"/>
                  </a:lnTo>
                  <a:lnTo>
                    <a:pt x="235" y="163"/>
                  </a:lnTo>
                  <a:lnTo>
                    <a:pt x="230" y="164"/>
                  </a:lnTo>
                  <a:lnTo>
                    <a:pt x="219" y="167"/>
                  </a:lnTo>
                  <a:lnTo>
                    <a:pt x="219" y="1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Freeform 34"/>
            <p:cNvSpPr/>
            <p:nvPr/>
          </p:nvSpPr>
          <p:spPr bwMode="auto">
            <a:xfrm>
              <a:off x="3135313" y="5083175"/>
              <a:ext cx="422275" cy="265113"/>
            </a:xfrm>
            <a:custGeom>
              <a:avLst/>
              <a:gdLst>
                <a:gd name="T0" fmla="*/ 0 w 266"/>
                <a:gd name="T1" fmla="*/ 0 h 167"/>
                <a:gd name="T2" fmla="*/ 0 w 266"/>
                <a:gd name="T3" fmla="*/ 0 h 167"/>
                <a:gd name="T4" fmla="*/ 266 w 266"/>
                <a:gd name="T5" fmla="*/ 0 h 167"/>
                <a:gd name="T6" fmla="*/ 266 w 266"/>
                <a:gd name="T7" fmla="*/ 0 h 167"/>
                <a:gd name="T8" fmla="*/ 249 w 266"/>
                <a:gd name="T9" fmla="*/ 140 h 167"/>
                <a:gd name="T10" fmla="*/ 249 w 266"/>
                <a:gd name="T11" fmla="*/ 140 h 167"/>
                <a:gd name="T12" fmla="*/ 248 w 266"/>
                <a:gd name="T13" fmla="*/ 145 h 167"/>
                <a:gd name="T14" fmla="*/ 245 w 266"/>
                <a:gd name="T15" fmla="*/ 151 h 167"/>
                <a:gd name="T16" fmla="*/ 241 w 266"/>
                <a:gd name="T17" fmla="*/ 155 h 167"/>
                <a:gd name="T18" fmla="*/ 237 w 266"/>
                <a:gd name="T19" fmla="*/ 159 h 167"/>
                <a:gd name="T20" fmla="*/ 226 w 266"/>
                <a:gd name="T21" fmla="*/ 164 h 167"/>
                <a:gd name="T22" fmla="*/ 215 w 266"/>
                <a:gd name="T23" fmla="*/ 167 h 167"/>
                <a:gd name="T24" fmla="*/ 215 w 266"/>
                <a:gd name="T25" fmla="*/ 167 h 167"/>
                <a:gd name="T26" fmla="*/ 0 w 266"/>
                <a:gd name="T27" fmla="*/ 155 h 167"/>
                <a:gd name="T28" fmla="*/ 0 w 266"/>
                <a:gd name="T29" fmla="*/ 155 h 167"/>
                <a:gd name="T30" fmla="*/ 0 w 266"/>
                <a:gd name="T31" fmla="*/ 0 h 167"/>
                <a:gd name="T32" fmla="*/ 0 w 266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6" h="167">
                  <a:moveTo>
                    <a:pt x="0" y="0"/>
                  </a:moveTo>
                  <a:lnTo>
                    <a:pt x="0" y="0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49" y="140"/>
                  </a:lnTo>
                  <a:lnTo>
                    <a:pt x="249" y="140"/>
                  </a:lnTo>
                  <a:lnTo>
                    <a:pt x="248" y="145"/>
                  </a:lnTo>
                  <a:lnTo>
                    <a:pt x="245" y="151"/>
                  </a:lnTo>
                  <a:lnTo>
                    <a:pt x="241" y="155"/>
                  </a:lnTo>
                  <a:lnTo>
                    <a:pt x="237" y="159"/>
                  </a:lnTo>
                  <a:lnTo>
                    <a:pt x="226" y="164"/>
                  </a:lnTo>
                  <a:lnTo>
                    <a:pt x="215" y="167"/>
                  </a:lnTo>
                  <a:lnTo>
                    <a:pt x="215" y="167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9" name="Freeform 35"/>
            <p:cNvSpPr/>
            <p:nvPr/>
          </p:nvSpPr>
          <p:spPr bwMode="auto">
            <a:xfrm>
              <a:off x="3138488" y="5083175"/>
              <a:ext cx="419100" cy="265113"/>
            </a:xfrm>
            <a:custGeom>
              <a:avLst/>
              <a:gdLst>
                <a:gd name="T0" fmla="*/ 2 w 264"/>
                <a:gd name="T1" fmla="*/ 0 h 167"/>
                <a:gd name="T2" fmla="*/ 2 w 264"/>
                <a:gd name="T3" fmla="*/ 0 h 167"/>
                <a:gd name="T4" fmla="*/ 264 w 264"/>
                <a:gd name="T5" fmla="*/ 0 h 167"/>
                <a:gd name="T6" fmla="*/ 264 w 264"/>
                <a:gd name="T7" fmla="*/ 0 h 167"/>
                <a:gd name="T8" fmla="*/ 247 w 264"/>
                <a:gd name="T9" fmla="*/ 140 h 167"/>
                <a:gd name="T10" fmla="*/ 247 w 264"/>
                <a:gd name="T11" fmla="*/ 140 h 167"/>
                <a:gd name="T12" fmla="*/ 246 w 264"/>
                <a:gd name="T13" fmla="*/ 145 h 167"/>
                <a:gd name="T14" fmla="*/ 243 w 264"/>
                <a:gd name="T15" fmla="*/ 151 h 167"/>
                <a:gd name="T16" fmla="*/ 239 w 264"/>
                <a:gd name="T17" fmla="*/ 155 h 167"/>
                <a:gd name="T18" fmla="*/ 235 w 264"/>
                <a:gd name="T19" fmla="*/ 159 h 167"/>
                <a:gd name="T20" fmla="*/ 224 w 264"/>
                <a:gd name="T21" fmla="*/ 164 h 167"/>
                <a:gd name="T22" fmla="*/ 213 w 264"/>
                <a:gd name="T23" fmla="*/ 167 h 167"/>
                <a:gd name="T24" fmla="*/ 213 w 264"/>
                <a:gd name="T25" fmla="*/ 167 h 167"/>
                <a:gd name="T26" fmla="*/ 0 w 264"/>
                <a:gd name="T27" fmla="*/ 153 h 167"/>
                <a:gd name="T28" fmla="*/ 0 w 264"/>
                <a:gd name="T29" fmla="*/ 153 h 167"/>
                <a:gd name="T30" fmla="*/ 2 w 264"/>
                <a:gd name="T31" fmla="*/ 0 h 167"/>
                <a:gd name="T32" fmla="*/ 2 w 264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4" h="167">
                  <a:moveTo>
                    <a:pt x="2" y="0"/>
                  </a:moveTo>
                  <a:lnTo>
                    <a:pt x="2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47" y="140"/>
                  </a:lnTo>
                  <a:lnTo>
                    <a:pt x="247" y="140"/>
                  </a:lnTo>
                  <a:lnTo>
                    <a:pt x="246" y="145"/>
                  </a:lnTo>
                  <a:lnTo>
                    <a:pt x="243" y="151"/>
                  </a:lnTo>
                  <a:lnTo>
                    <a:pt x="239" y="155"/>
                  </a:lnTo>
                  <a:lnTo>
                    <a:pt x="235" y="159"/>
                  </a:lnTo>
                  <a:lnTo>
                    <a:pt x="224" y="164"/>
                  </a:lnTo>
                  <a:lnTo>
                    <a:pt x="213" y="167"/>
                  </a:lnTo>
                  <a:lnTo>
                    <a:pt x="213" y="167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0" name="Freeform 36"/>
            <p:cNvSpPr/>
            <p:nvPr/>
          </p:nvSpPr>
          <p:spPr bwMode="auto">
            <a:xfrm>
              <a:off x="3144838" y="5083175"/>
              <a:ext cx="412750" cy="265113"/>
            </a:xfrm>
            <a:custGeom>
              <a:avLst/>
              <a:gdLst>
                <a:gd name="T0" fmla="*/ 2 w 260"/>
                <a:gd name="T1" fmla="*/ 0 h 167"/>
                <a:gd name="T2" fmla="*/ 2 w 260"/>
                <a:gd name="T3" fmla="*/ 0 h 167"/>
                <a:gd name="T4" fmla="*/ 260 w 260"/>
                <a:gd name="T5" fmla="*/ 0 h 167"/>
                <a:gd name="T6" fmla="*/ 260 w 260"/>
                <a:gd name="T7" fmla="*/ 0 h 167"/>
                <a:gd name="T8" fmla="*/ 243 w 260"/>
                <a:gd name="T9" fmla="*/ 140 h 167"/>
                <a:gd name="T10" fmla="*/ 243 w 260"/>
                <a:gd name="T11" fmla="*/ 140 h 167"/>
                <a:gd name="T12" fmla="*/ 242 w 260"/>
                <a:gd name="T13" fmla="*/ 145 h 167"/>
                <a:gd name="T14" fmla="*/ 239 w 260"/>
                <a:gd name="T15" fmla="*/ 151 h 167"/>
                <a:gd name="T16" fmla="*/ 235 w 260"/>
                <a:gd name="T17" fmla="*/ 155 h 167"/>
                <a:gd name="T18" fmla="*/ 231 w 260"/>
                <a:gd name="T19" fmla="*/ 159 h 167"/>
                <a:gd name="T20" fmla="*/ 220 w 260"/>
                <a:gd name="T21" fmla="*/ 164 h 167"/>
                <a:gd name="T22" fmla="*/ 209 w 260"/>
                <a:gd name="T23" fmla="*/ 167 h 167"/>
                <a:gd name="T24" fmla="*/ 209 w 260"/>
                <a:gd name="T25" fmla="*/ 167 h 167"/>
                <a:gd name="T26" fmla="*/ 0 w 260"/>
                <a:gd name="T27" fmla="*/ 152 h 167"/>
                <a:gd name="T28" fmla="*/ 0 w 260"/>
                <a:gd name="T29" fmla="*/ 152 h 167"/>
                <a:gd name="T30" fmla="*/ 2 w 260"/>
                <a:gd name="T31" fmla="*/ 0 h 167"/>
                <a:gd name="T32" fmla="*/ 2 w 260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0" h="167">
                  <a:moveTo>
                    <a:pt x="2" y="0"/>
                  </a:moveTo>
                  <a:lnTo>
                    <a:pt x="2" y="0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43" y="140"/>
                  </a:lnTo>
                  <a:lnTo>
                    <a:pt x="243" y="140"/>
                  </a:lnTo>
                  <a:lnTo>
                    <a:pt x="242" y="145"/>
                  </a:lnTo>
                  <a:lnTo>
                    <a:pt x="239" y="151"/>
                  </a:lnTo>
                  <a:lnTo>
                    <a:pt x="235" y="155"/>
                  </a:lnTo>
                  <a:lnTo>
                    <a:pt x="231" y="159"/>
                  </a:lnTo>
                  <a:lnTo>
                    <a:pt x="220" y="164"/>
                  </a:lnTo>
                  <a:lnTo>
                    <a:pt x="209" y="167"/>
                  </a:lnTo>
                  <a:lnTo>
                    <a:pt x="209" y="167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9" name="Freeform 37"/>
            <p:cNvSpPr/>
            <p:nvPr/>
          </p:nvSpPr>
          <p:spPr bwMode="auto">
            <a:xfrm>
              <a:off x="3152776" y="5083175"/>
              <a:ext cx="404813" cy="265113"/>
            </a:xfrm>
            <a:custGeom>
              <a:avLst/>
              <a:gdLst>
                <a:gd name="T0" fmla="*/ 1 w 255"/>
                <a:gd name="T1" fmla="*/ 0 h 167"/>
                <a:gd name="T2" fmla="*/ 1 w 255"/>
                <a:gd name="T3" fmla="*/ 0 h 167"/>
                <a:gd name="T4" fmla="*/ 255 w 255"/>
                <a:gd name="T5" fmla="*/ 0 h 167"/>
                <a:gd name="T6" fmla="*/ 255 w 255"/>
                <a:gd name="T7" fmla="*/ 0 h 167"/>
                <a:gd name="T8" fmla="*/ 238 w 255"/>
                <a:gd name="T9" fmla="*/ 140 h 167"/>
                <a:gd name="T10" fmla="*/ 238 w 255"/>
                <a:gd name="T11" fmla="*/ 140 h 167"/>
                <a:gd name="T12" fmla="*/ 237 w 255"/>
                <a:gd name="T13" fmla="*/ 145 h 167"/>
                <a:gd name="T14" fmla="*/ 234 w 255"/>
                <a:gd name="T15" fmla="*/ 151 h 167"/>
                <a:gd name="T16" fmla="*/ 230 w 255"/>
                <a:gd name="T17" fmla="*/ 155 h 167"/>
                <a:gd name="T18" fmla="*/ 226 w 255"/>
                <a:gd name="T19" fmla="*/ 159 h 167"/>
                <a:gd name="T20" fmla="*/ 215 w 255"/>
                <a:gd name="T21" fmla="*/ 164 h 167"/>
                <a:gd name="T22" fmla="*/ 205 w 255"/>
                <a:gd name="T23" fmla="*/ 167 h 167"/>
                <a:gd name="T24" fmla="*/ 205 w 255"/>
                <a:gd name="T25" fmla="*/ 167 h 167"/>
                <a:gd name="T26" fmla="*/ 0 w 255"/>
                <a:gd name="T27" fmla="*/ 151 h 167"/>
                <a:gd name="T28" fmla="*/ 0 w 255"/>
                <a:gd name="T29" fmla="*/ 151 h 167"/>
                <a:gd name="T30" fmla="*/ 1 w 255"/>
                <a:gd name="T31" fmla="*/ 0 h 167"/>
                <a:gd name="T32" fmla="*/ 1 w 255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5" h="167">
                  <a:moveTo>
                    <a:pt x="1" y="0"/>
                  </a:moveTo>
                  <a:lnTo>
                    <a:pt x="1" y="0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38" y="140"/>
                  </a:lnTo>
                  <a:lnTo>
                    <a:pt x="238" y="140"/>
                  </a:lnTo>
                  <a:lnTo>
                    <a:pt x="237" y="145"/>
                  </a:lnTo>
                  <a:lnTo>
                    <a:pt x="234" y="151"/>
                  </a:lnTo>
                  <a:lnTo>
                    <a:pt x="230" y="155"/>
                  </a:lnTo>
                  <a:lnTo>
                    <a:pt x="226" y="159"/>
                  </a:lnTo>
                  <a:lnTo>
                    <a:pt x="215" y="164"/>
                  </a:lnTo>
                  <a:lnTo>
                    <a:pt x="205" y="167"/>
                  </a:lnTo>
                  <a:lnTo>
                    <a:pt x="205" y="167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0" name="Freeform 38"/>
            <p:cNvSpPr/>
            <p:nvPr/>
          </p:nvSpPr>
          <p:spPr bwMode="auto">
            <a:xfrm>
              <a:off x="3159126" y="5083175"/>
              <a:ext cx="398463" cy="265113"/>
            </a:xfrm>
            <a:custGeom>
              <a:avLst/>
              <a:gdLst>
                <a:gd name="T0" fmla="*/ 1 w 251"/>
                <a:gd name="T1" fmla="*/ 0 h 167"/>
                <a:gd name="T2" fmla="*/ 1 w 251"/>
                <a:gd name="T3" fmla="*/ 0 h 167"/>
                <a:gd name="T4" fmla="*/ 251 w 251"/>
                <a:gd name="T5" fmla="*/ 0 h 167"/>
                <a:gd name="T6" fmla="*/ 251 w 251"/>
                <a:gd name="T7" fmla="*/ 0 h 167"/>
                <a:gd name="T8" fmla="*/ 234 w 251"/>
                <a:gd name="T9" fmla="*/ 140 h 167"/>
                <a:gd name="T10" fmla="*/ 234 w 251"/>
                <a:gd name="T11" fmla="*/ 140 h 167"/>
                <a:gd name="T12" fmla="*/ 233 w 251"/>
                <a:gd name="T13" fmla="*/ 145 h 167"/>
                <a:gd name="T14" fmla="*/ 230 w 251"/>
                <a:gd name="T15" fmla="*/ 151 h 167"/>
                <a:gd name="T16" fmla="*/ 226 w 251"/>
                <a:gd name="T17" fmla="*/ 155 h 167"/>
                <a:gd name="T18" fmla="*/ 222 w 251"/>
                <a:gd name="T19" fmla="*/ 159 h 167"/>
                <a:gd name="T20" fmla="*/ 212 w 251"/>
                <a:gd name="T21" fmla="*/ 164 h 167"/>
                <a:gd name="T22" fmla="*/ 201 w 251"/>
                <a:gd name="T23" fmla="*/ 167 h 167"/>
                <a:gd name="T24" fmla="*/ 201 w 251"/>
                <a:gd name="T25" fmla="*/ 167 h 167"/>
                <a:gd name="T26" fmla="*/ 0 w 251"/>
                <a:gd name="T27" fmla="*/ 149 h 167"/>
                <a:gd name="T28" fmla="*/ 0 w 251"/>
                <a:gd name="T29" fmla="*/ 149 h 167"/>
                <a:gd name="T30" fmla="*/ 1 w 251"/>
                <a:gd name="T31" fmla="*/ 0 h 167"/>
                <a:gd name="T32" fmla="*/ 1 w 251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67">
                  <a:moveTo>
                    <a:pt x="1" y="0"/>
                  </a:moveTo>
                  <a:lnTo>
                    <a:pt x="1" y="0"/>
                  </a:lnTo>
                  <a:lnTo>
                    <a:pt x="251" y="0"/>
                  </a:lnTo>
                  <a:lnTo>
                    <a:pt x="251" y="0"/>
                  </a:lnTo>
                  <a:lnTo>
                    <a:pt x="234" y="140"/>
                  </a:lnTo>
                  <a:lnTo>
                    <a:pt x="234" y="140"/>
                  </a:lnTo>
                  <a:lnTo>
                    <a:pt x="233" y="145"/>
                  </a:lnTo>
                  <a:lnTo>
                    <a:pt x="230" y="151"/>
                  </a:lnTo>
                  <a:lnTo>
                    <a:pt x="226" y="155"/>
                  </a:lnTo>
                  <a:lnTo>
                    <a:pt x="222" y="159"/>
                  </a:lnTo>
                  <a:lnTo>
                    <a:pt x="212" y="164"/>
                  </a:lnTo>
                  <a:lnTo>
                    <a:pt x="201" y="167"/>
                  </a:lnTo>
                  <a:lnTo>
                    <a:pt x="201" y="167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2" name="Freeform 39"/>
            <p:cNvSpPr/>
            <p:nvPr/>
          </p:nvSpPr>
          <p:spPr bwMode="auto">
            <a:xfrm>
              <a:off x="3162301" y="5083175"/>
              <a:ext cx="395288" cy="263525"/>
            </a:xfrm>
            <a:custGeom>
              <a:avLst/>
              <a:gdLst>
                <a:gd name="T0" fmla="*/ 2 w 249"/>
                <a:gd name="T1" fmla="*/ 0 h 166"/>
                <a:gd name="T2" fmla="*/ 2 w 249"/>
                <a:gd name="T3" fmla="*/ 0 h 166"/>
                <a:gd name="T4" fmla="*/ 249 w 249"/>
                <a:gd name="T5" fmla="*/ 0 h 166"/>
                <a:gd name="T6" fmla="*/ 249 w 249"/>
                <a:gd name="T7" fmla="*/ 0 h 166"/>
                <a:gd name="T8" fmla="*/ 232 w 249"/>
                <a:gd name="T9" fmla="*/ 140 h 166"/>
                <a:gd name="T10" fmla="*/ 232 w 249"/>
                <a:gd name="T11" fmla="*/ 140 h 166"/>
                <a:gd name="T12" fmla="*/ 231 w 249"/>
                <a:gd name="T13" fmla="*/ 145 h 166"/>
                <a:gd name="T14" fmla="*/ 228 w 249"/>
                <a:gd name="T15" fmla="*/ 151 h 166"/>
                <a:gd name="T16" fmla="*/ 225 w 249"/>
                <a:gd name="T17" fmla="*/ 155 h 166"/>
                <a:gd name="T18" fmla="*/ 220 w 249"/>
                <a:gd name="T19" fmla="*/ 159 h 166"/>
                <a:gd name="T20" fmla="*/ 210 w 249"/>
                <a:gd name="T21" fmla="*/ 164 h 166"/>
                <a:gd name="T22" fmla="*/ 199 w 249"/>
                <a:gd name="T23" fmla="*/ 166 h 166"/>
                <a:gd name="T24" fmla="*/ 199 w 249"/>
                <a:gd name="T25" fmla="*/ 166 h 166"/>
                <a:gd name="T26" fmla="*/ 0 w 249"/>
                <a:gd name="T27" fmla="*/ 148 h 166"/>
                <a:gd name="T28" fmla="*/ 0 w 249"/>
                <a:gd name="T29" fmla="*/ 148 h 166"/>
                <a:gd name="T30" fmla="*/ 2 w 249"/>
                <a:gd name="T31" fmla="*/ 0 h 166"/>
                <a:gd name="T32" fmla="*/ 2 w 249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9" h="166">
                  <a:moveTo>
                    <a:pt x="2" y="0"/>
                  </a:moveTo>
                  <a:lnTo>
                    <a:pt x="2" y="0"/>
                  </a:lnTo>
                  <a:lnTo>
                    <a:pt x="249" y="0"/>
                  </a:lnTo>
                  <a:lnTo>
                    <a:pt x="249" y="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1" y="145"/>
                  </a:lnTo>
                  <a:lnTo>
                    <a:pt x="228" y="151"/>
                  </a:lnTo>
                  <a:lnTo>
                    <a:pt x="225" y="155"/>
                  </a:lnTo>
                  <a:lnTo>
                    <a:pt x="220" y="159"/>
                  </a:lnTo>
                  <a:lnTo>
                    <a:pt x="210" y="164"/>
                  </a:lnTo>
                  <a:lnTo>
                    <a:pt x="199" y="166"/>
                  </a:lnTo>
                  <a:lnTo>
                    <a:pt x="199" y="166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3" name="Freeform 40"/>
            <p:cNvSpPr/>
            <p:nvPr/>
          </p:nvSpPr>
          <p:spPr bwMode="auto">
            <a:xfrm>
              <a:off x="3168651" y="5083175"/>
              <a:ext cx="388938" cy="263525"/>
            </a:xfrm>
            <a:custGeom>
              <a:avLst/>
              <a:gdLst>
                <a:gd name="T0" fmla="*/ 2 w 245"/>
                <a:gd name="T1" fmla="*/ 0 h 166"/>
                <a:gd name="T2" fmla="*/ 2 w 245"/>
                <a:gd name="T3" fmla="*/ 0 h 166"/>
                <a:gd name="T4" fmla="*/ 245 w 245"/>
                <a:gd name="T5" fmla="*/ 0 h 166"/>
                <a:gd name="T6" fmla="*/ 245 w 245"/>
                <a:gd name="T7" fmla="*/ 0 h 166"/>
                <a:gd name="T8" fmla="*/ 228 w 245"/>
                <a:gd name="T9" fmla="*/ 140 h 166"/>
                <a:gd name="T10" fmla="*/ 228 w 245"/>
                <a:gd name="T11" fmla="*/ 140 h 166"/>
                <a:gd name="T12" fmla="*/ 227 w 245"/>
                <a:gd name="T13" fmla="*/ 145 h 166"/>
                <a:gd name="T14" fmla="*/ 224 w 245"/>
                <a:gd name="T15" fmla="*/ 151 h 166"/>
                <a:gd name="T16" fmla="*/ 221 w 245"/>
                <a:gd name="T17" fmla="*/ 155 h 166"/>
                <a:gd name="T18" fmla="*/ 216 w 245"/>
                <a:gd name="T19" fmla="*/ 159 h 166"/>
                <a:gd name="T20" fmla="*/ 206 w 245"/>
                <a:gd name="T21" fmla="*/ 163 h 166"/>
                <a:gd name="T22" fmla="*/ 195 w 245"/>
                <a:gd name="T23" fmla="*/ 166 h 166"/>
                <a:gd name="T24" fmla="*/ 195 w 245"/>
                <a:gd name="T25" fmla="*/ 166 h 166"/>
                <a:gd name="T26" fmla="*/ 0 w 245"/>
                <a:gd name="T27" fmla="*/ 148 h 166"/>
                <a:gd name="T28" fmla="*/ 0 w 245"/>
                <a:gd name="T29" fmla="*/ 148 h 166"/>
                <a:gd name="T30" fmla="*/ 2 w 245"/>
                <a:gd name="T31" fmla="*/ 0 h 166"/>
                <a:gd name="T32" fmla="*/ 2 w 245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5" h="166">
                  <a:moveTo>
                    <a:pt x="2" y="0"/>
                  </a:moveTo>
                  <a:lnTo>
                    <a:pt x="2" y="0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28" y="140"/>
                  </a:lnTo>
                  <a:lnTo>
                    <a:pt x="228" y="140"/>
                  </a:lnTo>
                  <a:lnTo>
                    <a:pt x="227" y="145"/>
                  </a:lnTo>
                  <a:lnTo>
                    <a:pt x="224" y="151"/>
                  </a:lnTo>
                  <a:lnTo>
                    <a:pt x="221" y="155"/>
                  </a:lnTo>
                  <a:lnTo>
                    <a:pt x="216" y="159"/>
                  </a:lnTo>
                  <a:lnTo>
                    <a:pt x="206" y="163"/>
                  </a:lnTo>
                  <a:lnTo>
                    <a:pt x="195" y="166"/>
                  </a:lnTo>
                  <a:lnTo>
                    <a:pt x="195" y="166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Freeform 41"/>
            <p:cNvSpPr/>
            <p:nvPr/>
          </p:nvSpPr>
          <p:spPr bwMode="auto">
            <a:xfrm>
              <a:off x="3175001" y="5083175"/>
              <a:ext cx="382588" cy="263525"/>
            </a:xfrm>
            <a:custGeom>
              <a:avLst/>
              <a:gdLst>
                <a:gd name="T0" fmla="*/ 2 w 241"/>
                <a:gd name="T1" fmla="*/ 0 h 166"/>
                <a:gd name="T2" fmla="*/ 2 w 241"/>
                <a:gd name="T3" fmla="*/ 0 h 166"/>
                <a:gd name="T4" fmla="*/ 241 w 241"/>
                <a:gd name="T5" fmla="*/ 0 h 166"/>
                <a:gd name="T6" fmla="*/ 241 w 241"/>
                <a:gd name="T7" fmla="*/ 0 h 166"/>
                <a:gd name="T8" fmla="*/ 224 w 241"/>
                <a:gd name="T9" fmla="*/ 140 h 166"/>
                <a:gd name="T10" fmla="*/ 224 w 241"/>
                <a:gd name="T11" fmla="*/ 140 h 166"/>
                <a:gd name="T12" fmla="*/ 223 w 241"/>
                <a:gd name="T13" fmla="*/ 145 h 166"/>
                <a:gd name="T14" fmla="*/ 220 w 241"/>
                <a:gd name="T15" fmla="*/ 151 h 166"/>
                <a:gd name="T16" fmla="*/ 217 w 241"/>
                <a:gd name="T17" fmla="*/ 155 h 166"/>
                <a:gd name="T18" fmla="*/ 212 w 241"/>
                <a:gd name="T19" fmla="*/ 157 h 166"/>
                <a:gd name="T20" fmla="*/ 202 w 241"/>
                <a:gd name="T21" fmla="*/ 163 h 166"/>
                <a:gd name="T22" fmla="*/ 193 w 241"/>
                <a:gd name="T23" fmla="*/ 166 h 166"/>
                <a:gd name="T24" fmla="*/ 193 w 241"/>
                <a:gd name="T25" fmla="*/ 166 h 166"/>
                <a:gd name="T26" fmla="*/ 0 w 241"/>
                <a:gd name="T27" fmla="*/ 147 h 166"/>
                <a:gd name="T28" fmla="*/ 0 w 241"/>
                <a:gd name="T29" fmla="*/ 147 h 166"/>
                <a:gd name="T30" fmla="*/ 2 w 241"/>
                <a:gd name="T31" fmla="*/ 0 h 166"/>
                <a:gd name="T32" fmla="*/ 2 w 241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1" h="166">
                  <a:moveTo>
                    <a:pt x="2" y="0"/>
                  </a:moveTo>
                  <a:lnTo>
                    <a:pt x="2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24" y="140"/>
                  </a:lnTo>
                  <a:lnTo>
                    <a:pt x="224" y="140"/>
                  </a:lnTo>
                  <a:lnTo>
                    <a:pt x="223" y="145"/>
                  </a:lnTo>
                  <a:lnTo>
                    <a:pt x="220" y="151"/>
                  </a:lnTo>
                  <a:lnTo>
                    <a:pt x="217" y="155"/>
                  </a:lnTo>
                  <a:lnTo>
                    <a:pt x="212" y="157"/>
                  </a:lnTo>
                  <a:lnTo>
                    <a:pt x="202" y="163"/>
                  </a:lnTo>
                  <a:lnTo>
                    <a:pt x="193" y="166"/>
                  </a:lnTo>
                  <a:lnTo>
                    <a:pt x="193" y="166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5" name="Freeform 42"/>
            <p:cNvSpPr/>
            <p:nvPr/>
          </p:nvSpPr>
          <p:spPr bwMode="auto">
            <a:xfrm>
              <a:off x="3182938" y="5083175"/>
              <a:ext cx="374650" cy="263525"/>
            </a:xfrm>
            <a:custGeom>
              <a:avLst/>
              <a:gdLst>
                <a:gd name="T0" fmla="*/ 1 w 236"/>
                <a:gd name="T1" fmla="*/ 0 h 166"/>
                <a:gd name="T2" fmla="*/ 1 w 236"/>
                <a:gd name="T3" fmla="*/ 0 h 166"/>
                <a:gd name="T4" fmla="*/ 236 w 236"/>
                <a:gd name="T5" fmla="*/ 0 h 166"/>
                <a:gd name="T6" fmla="*/ 236 w 236"/>
                <a:gd name="T7" fmla="*/ 0 h 166"/>
                <a:gd name="T8" fmla="*/ 219 w 236"/>
                <a:gd name="T9" fmla="*/ 140 h 166"/>
                <a:gd name="T10" fmla="*/ 219 w 236"/>
                <a:gd name="T11" fmla="*/ 140 h 166"/>
                <a:gd name="T12" fmla="*/ 218 w 236"/>
                <a:gd name="T13" fmla="*/ 145 h 166"/>
                <a:gd name="T14" fmla="*/ 215 w 236"/>
                <a:gd name="T15" fmla="*/ 151 h 166"/>
                <a:gd name="T16" fmla="*/ 212 w 236"/>
                <a:gd name="T17" fmla="*/ 155 h 166"/>
                <a:gd name="T18" fmla="*/ 208 w 236"/>
                <a:gd name="T19" fmla="*/ 157 h 166"/>
                <a:gd name="T20" fmla="*/ 197 w 236"/>
                <a:gd name="T21" fmla="*/ 163 h 166"/>
                <a:gd name="T22" fmla="*/ 188 w 236"/>
                <a:gd name="T23" fmla="*/ 166 h 166"/>
                <a:gd name="T24" fmla="*/ 188 w 236"/>
                <a:gd name="T25" fmla="*/ 166 h 166"/>
                <a:gd name="T26" fmla="*/ 0 w 236"/>
                <a:gd name="T27" fmla="*/ 145 h 166"/>
                <a:gd name="T28" fmla="*/ 0 w 236"/>
                <a:gd name="T29" fmla="*/ 145 h 166"/>
                <a:gd name="T30" fmla="*/ 1 w 236"/>
                <a:gd name="T31" fmla="*/ 0 h 166"/>
                <a:gd name="T32" fmla="*/ 1 w 236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66">
                  <a:moveTo>
                    <a:pt x="1" y="0"/>
                  </a:moveTo>
                  <a:lnTo>
                    <a:pt x="1" y="0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219" y="140"/>
                  </a:lnTo>
                  <a:lnTo>
                    <a:pt x="219" y="140"/>
                  </a:lnTo>
                  <a:lnTo>
                    <a:pt x="218" y="145"/>
                  </a:lnTo>
                  <a:lnTo>
                    <a:pt x="215" y="151"/>
                  </a:lnTo>
                  <a:lnTo>
                    <a:pt x="212" y="155"/>
                  </a:lnTo>
                  <a:lnTo>
                    <a:pt x="208" y="157"/>
                  </a:lnTo>
                  <a:lnTo>
                    <a:pt x="197" y="163"/>
                  </a:lnTo>
                  <a:lnTo>
                    <a:pt x="188" y="166"/>
                  </a:lnTo>
                  <a:lnTo>
                    <a:pt x="188" y="166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6" name="Freeform 43"/>
            <p:cNvSpPr/>
            <p:nvPr/>
          </p:nvSpPr>
          <p:spPr bwMode="auto">
            <a:xfrm>
              <a:off x="3189288" y="5083175"/>
              <a:ext cx="368300" cy="263525"/>
            </a:xfrm>
            <a:custGeom>
              <a:avLst/>
              <a:gdLst>
                <a:gd name="T0" fmla="*/ 1 w 232"/>
                <a:gd name="T1" fmla="*/ 0 h 166"/>
                <a:gd name="T2" fmla="*/ 1 w 232"/>
                <a:gd name="T3" fmla="*/ 0 h 166"/>
                <a:gd name="T4" fmla="*/ 232 w 232"/>
                <a:gd name="T5" fmla="*/ 0 h 166"/>
                <a:gd name="T6" fmla="*/ 232 w 232"/>
                <a:gd name="T7" fmla="*/ 0 h 166"/>
                <a:gd name="T8" fmla="*/ 215 w 232"/>
                <a:gd name="T9" fmla="*/ 140 h 166"/>
                <a:gd name="T10" fmla="*/ 215 w 232"/>
                <a:gd name="T11" fmla="*/ 140 h 166"/>
                <a:gd name="T12" fmla="*/ 214 w 232"/>
                <a:gd name="T13" fmla="*/ 145 h 166"/>
                <a:gd name="T14" fmla="*/ 211 w 232"/>
                <a:gd name="T15" fmla="*/ 151 h 166"/>
                <a:gd name="T16" fmla="*/ 208 w 232"/>
                <a:gd name="T17" fmla="*/ 155 h 166"/>
                <a:gd name="T18" fmla="*/ 204 w 232"/>
                <a:gd name="T19" fmla="*/ 157 h 166"/>
                <a:gd name="T20" fmla="*/ 195 w 232"/>
                <a:gd name="T21" fmla="*/ 163 h 166"/>
                <a:gd name="T22" fmla="*/ 184 w 232"/>
                <a:gd name="T23" fmla="*/ 166 h 166"/>
                <a:gd name="T24" fmla="*/ 184 w 232"/>
                <a:gd name="T25" fmla="*/ 166 h 166"/>
                <a:gd name="T26" fmla="*/ 0 w 232"/>
                <a:gd name="T27" fmla="*/ 144 h 166"/>
                <a:gd name="T28" fmla="*/ 0 w 232"/>
                <a:gd name="T29" fmla="*/ 144 h 166"/>
                <a:gd name="T30" fmla="*/ 1 w 232"/>
                <a:gd name="T31" fmla="*/ 0 h 166"/>
                <a:gd name="T32" fmla="*/ 1 w 232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166">
                  <a:moveTo>
                    <a:pt x="1" y="0"/>
                  </a:moveTo>
                  <a:lnTo>
                    <a:pt x="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15" y="140"/>
                  </a:lnTo>
                  <a:lnTo>
                    <a:pt x="215" y="140"/>
                  </a:lnTo>
                  <a:lnTo>
                    <a:pt x="214" y="145"/>
                  </a:lnTo>
                  <a:lnTo>
                    <a:pt x="211" y="151"/>
                  </a:lnTo>
                  <a:lnTo>
                    <a:pt x="208" y="155"/>
                  </a:lnTo>
                  <a:lnTo>
                    <a:pt x="204" y="157"/>
                  </a:lnTo>
                  <a:lnTo>
                    <a:pt x="195" y="163"/>
                  </a:lnTo>
                  <a:lnTo>
                    <a:pt x="184" y="166"/>
                  </a:lnTo>
                  <a:lnTo>
                    <a:pt x="184" y="166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7" name="Freeform 44"/>
            <p:cNvSpPr/>
            <p:nvPr/>
          </p:nvSpPr>
          <p:spPr bwMode="auto">
            <a:xfrm>
              <a:off x="3192463" y="5083175"/>
              <a:ext cx="365125" cy="263525"/>
            </a:xfrm>
            <a:custGeom>
              <a:avLst/>
              <a:gdLst>
                <a:gd name="T0" fmla="*/ 3 w 230"/>
                <a:gd name="T1" fmla="*/ 0 h 166"/>
                <a:gd name="T2" fmla="*/ 3 w 230"/>
                <a:gd name="T3" fmla="*/ 0 h 166"/>
                <a:gd name="T4" fmla="*/ 230 w 230"/>
                <a:gd name="T5" fmla="*/ 0 h 166"/>
                <a:gd name="T6" fmla="*/ 230 w 230"/>
                <a:gd name="T7" fmla="*/ 0 h 166"/>
                <a:gd name="T8" fmla="*/ 213 w 230"/>
                <a:gd name="T9" fmla="*/ 140 h 166"/>
                <a:gd name="T10" fmla="*/ 213 w 230"/>
                <a:gd name="T11" fmla="*/ 140 h 166"/>
                <a:gd name="T12" fmla="*/ 212 w 230"/>
                <a:gd name="T13" fmla="*/ 145 h 166"/>
                <a:gd name="T14" fmla="*/ 209 w 230"/>
                <a:gd name="T15" fmla="*/ 149 h 166"/>
                <a:gd name="T16" fmla="*/ 206 w 230"/>
                <a:gd name="T17" fmla="*/ 153 h 166"/>
                <a:gd name="T18" fmla="*/ 202 w 230"/>
                <a:gd name="T19" fmla="*/ 157 h 166"/>
                <a:gd name="T20" fmla="*/ 193 w 230"/>
                <a:gd name="T21" fmla="*/ 163 h 166"/>
                <a:gd name="T22" fmla="*/ 183 w 230"/>
                <a:gd name="T23" fmla="*/ 166 h 166"/>
                <a:gd name="T24" fmla="*/ 183 w 230"/>
                <a:gd name="T25" fmla="*/ 166 h 166"/>
                <a:gd name="T26" fmla="*/ 0 w 230"/>
                <a:gd name="T27" fmla="*/ 143 h 166"/>
                <a:gd name="T28" fmla="*/ 0 w 230"/>
                <a:gd name="T29" fmla="*/ 143 h 166"/>
                <a:gd name="T30" fmla="*/ 3 w 230"/>
                <a:gd name="T31" fmla="*/ 0 h 166"/>
                <a:gd name="T32" fmla="*/ 3 w 230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0" h="166">
                  <a:moveTo>
                    <a:pt x="3" y="0"/>
                  </a:moveTo>
                  <a:lnTo>
                    <a:pt x="3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13" y="140"/>
                  </a:lnTo>
                  <a:lnTo>
                    <a:pt x="213" y="140"/>
                  </a:lnTo>
                  <a:lnTo>
                    <a:pt x="212" y="145"/>
                  </a:lnTo>
                  <a:lnTo>
                    <a:pt x="209" y="149"/>
                  </a:lnTo>
                  <a:lnTo>
                    <a:pt x="206" y="153"/>
                  </a:lnTo>
                  <a:lnTo>
                    <a:pt x="202" y="157"/>
                  </a:lnTo>
                  <a:lnTo>
                    <a:pt x="193" y="163"/>
                  </a:lnTo>
                  <a:lnTo>
                    <a:pt x="183" y="166"/>
                  </a:lnTo>
                  <a:lnTo>
                    <a:pt x="183" y="166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8" name="Freeform 45"/>
            <p:cNvSpPr/>
            <p:nvPr/>
          </p:nvSpPr>
          <p:spPr bwMode="auto">
            <a:xfrm>
              <a:off x="3198813" y="5083175"/>
              <a:ext cx="358775" cy="263525"/>
            </a:xfrm>
            <a:custGeom>
              <a:avLst/>
              <a:gdLst>
                <a:gd name="T0" fmla="*/ 3 w 226"/>
                <a:gd name="T1" fmla="*/ 0 h 166"/>
                <a:gd name="T2" fmla="*/ 3 w 226"/>
                <a:gd name="T3" fmla="*/ 0 h 166"/>
                <a:gd name="T4" fmla="*/ 226 w 226"/>
                <a:gd name="T5" fmla="*/ 0 h 166"/>
                <a:gd name="T6" fmla="*/ 226 w 226"/>
                <a:gd name="T7" fmla="*/ 0 h 166"/>
                <a:gd name="T8" fmla="*/ 209 w 226"/>
                <a:gd name="T9" fmla="*/ 140 h 166"/>
                <a:gd name="T10" fmla="*/ 209 w 226"/>
                <a:gd name="T11" fmla="*/ 140 h 166"/>
                <a:gd name="T12" fmla="*/ 208 w 226"/>
                <a:gd name="T13" fmla="*/ 145 h 166"/>
                <a:gd name="T14" fmla="*/ 205 w 226"/>
                <a:gd name="T15" fmla="*/ 149 h 166"/>
                <a:gd name="T16" fmla="*/ 202 w 226"/>
                <a:gd name="T17" fmla="*/ 153 h 166"/>
                <a:gd name="T18" fmla="*/ 198 w 226"/>
                <a:gd name="T19" fmla="*/ 157 h 166"/>
                <a:gd name="T20" fmla="*/ 189 w 226"/>
                <a:gd name="T21" fmla="*/ 163 h 166"/>
                <a:gd name="T22" fmla="*/ 179 w 226"/>
                <a:gd name="T23" fmla="*/ 166 h 166"/>
                <a:gd name="T24" fmla="*/ 179 w 226"/>
                <a:gd name="T25" fmla="*/ 166 h 166"/>
                <a:gd name="T26" fmla="*/ 0 w 226"/>
                <a:gd name="T27" fmla="*/ 141 h 166"/>
                <a:gd name="T28" fmla="*/ 0 w 226"/>
                <a:gd name="T29" fmla="*/ 141 h 166"/>
                <a:gd name="T30" fmla="*/ 3 w 226"/>
                <a:gd name="T31" fmla="*/ 0 h 166"/>
                <a:gd name="T32" fmla="*/ 3 w 226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6" h="166">
                  <a:moveTo>
                    <a:pt x="3" y="0"/>
                  </a:moveTo>
                  <a:lnTo>
                    <a:pt x="3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09" y="140"/>
                  </a:lnTo>
                  <a:lnTo>
                    <a:pt x="209" y="140"/>
                  </a:lnTo>
                  <a:lnTo>
                    <a:pt x="208" y="145"/>
                  </a:lnTo>
                  <a:lnTo>
                    <a:pt x="205" y="149"/>
                  </a:lnTo>
                  <a:lnTo>
                    <a:pt x="202" y="153"/>
                  </a:lnTo>
                  <a:lnTo>
                    <a:pt x="198" y="157"/>
                  </a:lnTo>
                  <a:lnTo>
                    <a:pt x="189" y="163"/>
                  </a:lnTo>
                  <a:lnTo>
                    <a:pt x="179" y="166"/>
                  </a:lnTo>
                  <a:lnTo>
                    <a:pt x="179" y="166"/>
                  </a:lnTo>
                  <a:lnTo>
                    <a:pt x="0" y="141"/>
                  </a:lnTo>
                  <a:lnTo>
                    <a:pt x="0" y="14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9" name="Freeform 46"/>
            <p:cNvSpPr/>
            <p:nvPr/>
          </p:nvSpPr>
          <p:spPr bwMode="auto">
            <a:xfrm>
              <a:off x="3205163" y="5083175"/>
              <a:ext cx="352425" cy="263525"/>
            </a:xfrm>
            <a:custGeom>
              <a:avLst/>
              <a:gdLst>
                <a:gd name="T0" fmla="*/ 2 w 222"/>
                <a:gd name="T1" fmla="*/ 0 h 166"/>
                <a:gd name="T2" fmla="*/ 2 w 222"/>
                <a:gd name="T3" fmla="*/ 0 h 166"/>
                <a:gd name="T4" fmla="*/ 222 w 222"/>
                <a:gd name="T5" fmla="*/ 0 h 166"/>
                <a:gd name="T6" fmla="*/ 222 w 222"/>
                <a:gd name="T7" fmla="*/ 0 h 166"/>
                <a:gd name="T8" fmla="*/ 205 w 222"/>
                <a:gd name="T9" fmla="*/ 140 h 166"/>
                <a:gd name="T10" fmla="*/ 205 w 222"/>
                <a:gd name="T11" fmla="*/ 140 h 166"/>
                <a:gd name="T12" fmla="*/ 204 w 222"/>
                <a:gd name="T13" fmla="*/ 145 h 166"/>
                <a:gd name="T14" fmla="*/ 201 w 222"/>
                <a:gd name="T15" fmla="*/ 149 h 166"/>
                <a:gd name="T16" fmla="*/ 198 w 222"/>
                <a:gd name="T17" fmla="*/ 153 h 166"/>
                <a:gd name="T18" fmla="*/ 194 w 222"/>
                <a:gd name="T19" fmla="*/ 157 h 166"/>
                <a:gd name="T20" fmla="*/ 185 w 222"/>
                <a:gd name="T21" fmla="*/ 163 h 166"/>
                <a:gd name="T22" fmla="*/ 175 w 222"/>
                <a:gd name="T23" fmla="*/ 166 h 166"/>
                <a:gd name="T24" fmla="*/ 175 w 222"/>
                <a:gd name="T25" fmla="*/ 166 h 166"/>
                <a:gd name="T26" fmla="*/ 0 w 222"/>
                <a:gd name="T27" fmla="*/ 141 h 166"/>
                <a:gd name="T28" fmla="*/ 0 w 222"/>
                <a:gd name="T29" fmla="*/ 141 h 166"/>
                <a:gd name="T30" fmla="*/ 2 w 222"/>
                <a:gd name="T31" fmla="*/ 0 h 166"/>
                <a:gd name="T32" fmla="*/ 2 w 222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2" h="166">
                  <a:moveTo>
                    <a:pt x="2" y="0"/>
                  </a:moveTo>
                  <a:lnTo>
                    <a:pt x="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05" y="140"/>
                  </a:lnTo>
                  <a:lnTo>
                    <a:pt x="205" y="140"/>
                  </a:lnTo>
                  <a:lnTo>
                    <a:pt x="204" y="145"/>
                  </a:lnTo>
                  <a:lnTo>
                    <a:pt x="201" y="149"/>
                  </a:lnTo>
                  <a:lnTo>
                    <a:pt x="198" y="153"/>
                  </a:lnTo>
                  <a:lnTo>
                    <a:pt x="194" y="157"/>
                  </a:lnTo>
                  <a:lnTo>
                    <a:pt x="185" y="163"/>
                  </a:lnTo>
                  <a:lnTo>
                    <a:pt x="175" y="166"/>
                  </a:lnTo>
                  <a:lnTo>
                    <a:pt x="175" y="166"/>
                  </a:lnTo>
                  <a:lnTo>
                    <a:pt x="0" y="141"/>
                  </a:lnTo>
                  <a:lnTo>
                    <a:pt x="0" y="14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1" name="Freeform 47"/>
            <p:cNvSpPr/>
            <p:nvPr/>
          </p:nvSpPr>
          <p:spPr bwMode="auto">
            <a:xfrm>
              <a:off x="3211513" y="5083175"/>
              <a:ext cx="346075" cy="263525"/>
            </a:xfrm>
            <a:custGeom>
              <a:avLst/>
              <a:gdLst>
                <a:gd name="T0" fmla="*/ 2 w 218"/>
                <a:gd name="T1" fmla="*/ 0 h 166"/>
                <a:gd name="T2" fmla="*/ 2 w 218"/>
                <a:gd name="T3" fmla="*/ 0 h 166"/>
                <a:gd name="T4" fmla="*/ 218 w 218"/>
                <a:gd name="T5" fmla="*/ 0 h 166"/>
                <a:gd name="T6" fmla="*/ 218 w 218"/>
                <a:gd name="T7" fmla="*/ 0 h 166"/>
                <a:gd name="T8" fmla="*/ 201 w 218"/>
                <a:gd name="T9" fmla="*/ 140 h 166"/>
                <a:gd name="T10" fmla="*/ 201 w 218"/>
                <a:gd name="T11" fmla="*/ 140 h 166"/>
                <a:gd name="T12" fmla="*/ 200 w 218"/>
                <a:gd name="T13" fmla="*/ 145 h 166"/>
                <a:gd name="T14" fmla="*/ 197 w 218"/>
                <a:gd name="T15" fmla="*/ 149 h 166"/>
                <a:gd name="T16" fmla="*/ 194 w 218"/>
                <a:gd name="T17" fmla="*/ 153 h 166"/>
                <a:gd name="T18" fmla="*/ 190 w 218"/>
                <a:gd name="T19" fmla="*/ 157 h 166"/>
                <a:gd name="T20" fmla="*/ 181 w 218"/>
                <a:gd name="T21" fmla="*/ 163 h 166"/>
                <a:gd name="T22" fmla="*/ 171 w 218"/>
                <a:gd name="T23" fmla="*/ 166 h 166"/>
                <a:gd name="T24" fmla="*/ 171 w 218"/>
                <a:gd name="T25" fmla="*/ 166 h 166"/>
                <a:gd name="T26" fmla="*/ 0 w 218"/>
                <a:gd name="T27" fmla="*/ 140 h 166"/>
                <a:gd name="T28" fmla="*/ 0 w 218"/>
                <a:gd name="T29" fmla="*/ 140 h 166"/>
                <a:gd name="T30" fmla="*/ 2 w 218"/>
                <a:gd name="T31" fmla="*/ 0 h 166"/>
                <a:gd name="T32" fmla="*/ 2 w 218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166">
                  <a:moveTo>
                    <a:pt x="2" y="0"/>
                  </a:moveTo>
                  <a:lnTo>
                    <a:pt x="2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01" y="140"/>
                  </a:lnTo>
                  <a:lnTo>
                    <a:pt x="201" y="140"/>
                  </a:lnTo>
                  <a:lnTo>
                    <a:pt x="200" y="145"/>
                  </a:lnTo>
                  <a:lnTo>
                    <a:pt x="197" y="149"/>
                  </a:lnTo>
                  <a:lnTo>
                    <a:pt x="194" y="153"/>
                  </a:lnTo>
                  <a:lnTo>
                    <a:pt x="190" y="157"/>
                  </a:lnTo>
                  <a:lnTo>
                    <a:pt x="181" y="163"/>
                  </a:lnTo>
                  <a:lnTo>
                    <a:pt x="171" y="166"/>
                  </a:lnTo>
                  <a:lnTo>
                    <a:pt x="171" y="166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2" name="Freeform 48"/>
            <p:cNvSpPr/>
            <p:nvPr/>
          </p:nvSpPr>
          <p:spPr bwMode="auto">
            <a:xfrm>
              <a:off x="3216276" y="5083175"/>
              <a:ext cx="341313" cy="260350"/>
            </a:xfrm>
            <a:custGeom>
              <a:avLst/>
              <a:gdLst>
                <a:gd name="T0" fmla="*/ 3 w 215"/>
                <a:gd name="T1" fmla="*/ 0 h 164"/>
                <a:gd name="T2" fmla="*/ 3 w 215"/>
                <a:gd name="T3" fmla="*/ 0 h 164"/>
                <a:gd name="T4" fmla="*/ 215 w 215"/>
                <a:gd name="T5" fmla="*/ 0 h 164"/>
                <a:gd name="T6" fmla="*/ 215 w 215"/>
                <a:gd name="T7" fmla="*/ 0 h 164"/>
                <a:gd name="T8" fmla="*/ 198 w 215"/>
                <a:gd name="T9" fmla="*/ 140 h 164"/>
                <a:gd name="T10" fmla="*/ 198 w 215"/>
                <a:gd name="T11" fmla="*/ 140 h 164"/>
                <a:gd name="T12" fmla="*/ 197 w 215"/>
                <a:gd name="T13" fmla="*/ 145 h 164"/>
                <a:gd name="T14" fmla="*/ 195 w 215"/>
                <a:gd name="T15" fmla="*/ 149 h 164"/>
                <a:gd name="T16" fmla="*/ 191 w 215"/>
                <a:gd name="T17" fmla="*/ 153 h 164"/>
                <a:gd name="T18" fmla="*/ 187 w 215"/>
                <a:gd name="T19" fmla="*/ 157 h 164"/>
                <a:gd name="T20" fmla="*/ 178 w 215"/>
                <a:gd name="T21" fmla="*/ 163 h 164"/>
                <a:gd name="T22" fmla="*/ 169 w 215"/>
                <a:gd name="T23" fmla="*/ 164 h 164"/>
                <a:gd name="T24" fmla="*/ 169 w 215"/>
                <a:gd name="T25" fmla="*/ 164 h 164"/>
                <a:gd name="T26" fmla="*/ 0 w 215"/>
                <a:gd name="T27" fmla="*/ 138 h 164"/>
                <a:gd name="T28" fmla="*/ 0 w 215"/>
                <a:gd name="T29" fmla="*/ 138 h 164"/>
                <a:gd name="T30" fmla="*/ 3 w 215"/>
                <a:gd name="T31" fmla="*/ 0 h 164"/>
                <a:gd name="T32" fmla="*/ 3 w 215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5" h="164">
                  <a:moveTo>
                    <a:pt x="3" y="0"/>
                  </a:moveTo>
                  <a:lnTo>
                    <a:pt x="3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198" y="140"/>
                  </a:lnTo>
                  <a:lnTo>
                    <a:pt x="198" y="140"/>
                  </a:lnTo>
                  <a:lnTo>
                    <a:pt x="197" y="145"/>
                  </a:lnTo>
                  <a:lnTo>
                    <a:pt x="195" y="149"/>
                  </a:lnTo>
                  <a:lnTo>
                    <a:pt x="191" y="153"/>
                  </a:lnTo>
                  <a:lnTo>
                    <a:pt x="187" y="157"/>
                  </a:lnTo>
                  <a:lnTo>
                    <a:pt x="178" y="163"/>
                  </a:lnTo>
                  <a:lnTo>
                    <a:pt x="169" y="164"/>
                  </a:lnTo>
                  <a:lnTo>
                    <a:pt x="169" y="164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3" name="Freeform 49"/>
            <p:cNvSpPr/>
            <p:nvPr/>
          </p:nvSpPr>
          <p:spPr bwMode="auto">
            <a:xfrm>
              <a:off x="3222626" y="5083175"/>
              <a:ext cx="334963" cy="260350"/>
            </a:xfrm>
            <a:custGeom>
              <a:avLst/>
              <a:gdLst>
                <a:gd name="T0" fmla="*/ 3 w 211"/>
                <a:gd name="T1" fmla="*/ 0 h 164"/>
                <a:gd name="T2" fmla="*/ 3 w 211"/>
                <a:gd name="T3" fmla="*/ 0 h 164"/>
                <a:gd name="T4" fmla="*/ 211 w 211"/>
                <a:gd name="T5" fmla="*/ 0 h 164"/>
                <a:gd name="T6" fmla="*/ 211 w 211"/>
                <a:gd name="T7" fmla="*/ 0 h 164"/>
                <a:gd name="T8" fmla="*/ 194 w 211"/>
                <a:gd name="T9" fmla="*/ 140 h 164"/>
                <a:gd name="T10" fmla="*/ 194 w 211"/>
                <a:gd name="T11" fmla="*/ 140 h 164"/>
                <a:gd name="T12" fmla="*/ 193 w 211"/>
                <a:gd name="T13" fmla="*/ 145 h 164"/>
                <a:gd name="T14" fmla="*/ 191 w 211"/>
                <a:gd name="T15" fmla="*/ 149 h 164"/>
                <a:gd name="T16" fmla="*/ 187 w 211"/>
                <a:gd name="T17" fmla="*/ 153 h 164"/>
                <a:gd name="T18" fmla="*/ 183 w 211"/>
                <a:gd name="T19" fmla="*/ 157 h 164"/>
                <a:gd name="T20" fmla="*/ 175 w 211"/>
                <a:gd name="T21" fmla="*/ 161 h 164"/>
                <a:gd name="T22" fmla="*/ 165 w 211"/>
                <a:gd name="T23" fmla="*/ 164 h 164"/>
                <a:gd name="T24" fmla="*/ 165 w 211"/>
                <a:gd name="T25" fmla="*/ 164 h 164"/>
                <a:gd name="T26" fmla="*/ 0 w 211"/>
                <a:gd name="T27" fmla="*/ 137 h 164"/>
                <a:gd name="T28" fmla="*/ 0 w 211"/>
                <a:gd name="T29" fmla="*/ 137 h 164"/>
                <a:gd name="T30" fmla="*/ 3 w 211"/>
                <a:gd name="T31" fmla="*/ 0 h 164"/>
                <a:gd name="T32" fmla="*/ 3 w 211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164">
                  <a:moveTo>
                    <a:pt x="3" y="0"/>
                  </a:moveTo>
                  <a:lnTo>
                    <a:pt x="3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194" y="140"/>
                  </a:lnTo>
                  <a:lnTo>
                    <a:pt x="194" y="140"/>
                  </a:lnTo>
                  <a:lnTo>
                    <a:pt x="193" y="145"/>
                  </a:lnTo>
                  <a:lnTo>
                    <a:pt x="191" y="149"/>
                  </a:lnTo>
                  <a:lnTo>
                    <a:pt x="187" y="153"/>
                  </a:lnTo>
                  <a:lnTo>
                    <a:pt x="183" y="157"/>
                  </a:lnTo>
                  <a:lnTo>
                    <a:pt x="175" y="161"/>
                  </a:lnTo>
                  <a:lnTo>
                    <a:pt x="165" y="164"/>
                  </a:lnTo>
                  <a:lnTo>
                    <a:pt x="165" y="164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4" name="Freeform 50"/>
            <p:cNvSpPr/>
            <p:nvPr/>
          </p:nvSpPr>
          <p:spPr bwMode="auto">
            <a:xfrm>
              <a:off x="3228976" y="5083175"/>
              <a:ext cx="328613" cy="260350"/>
            </a:xfrm>
            <a:custGeom>
              <a:avLst/>
              <a:gdLst>
                <a:gd name="T0" fmla="*/ 3 w 207"/>
                <a:gd name="T1" fmla="*/ 0 h 164"/>
                <a:gd name="T2" fmla="*/ 3 w 207"/>
                <a:gd name="T3" fmla="*/ 0 h 164"/>
                <a:gd name="T4" fmla="*/ 207 w 207"/>
                <a:gd name="T5" fmla="*/ 0 h 164"/>
                <a:gd name="T6" fmla="*/ 207 w 207"/>
                <a:gd name="T7" fmla="*/ 0 h 164"/>
                <a:gd name="T8" fmla="*/ 190 w 207"/>
                <a:gd name="T9" fmla="*/ 140 h 164"/>
                <a:gd name="T10" fmla="*/ 190 w 207"/>
                <a:gd name="T11" fmla="*/ 140 h 164"/>
                <a:gd name="T12" fmla="*/ 189 w 207"/>
                <a:gd name="T13" fmla="*/ 145 h 164"/>
                <a:gd name="T14" fmla="*/ 187 w 207"/>
                <a:gd name="T15" fmla="*/ 149 h 164"/>
                <a:gd name="T16" fmla="*/ 183 w 207"/>
                <a:gd name="T17" fmla="*/ 153 h 164"/>
                <a:gd name="T18" fmla="*/ 179 w 207"/>
                <a:gd name="T19" fmla="*/ 156 h 164"/>
                <a:gd name="T20" fmla="*/ 171 w 207"/>
                <a:gd name="T21" fmla="*/ 161 h 164"/>
                <a:gd name="T22" fmla="*/ 161 w 207"/>
                <a:gd name="T23" fmla="*/ 164 h 164"/>
                <a:gd name="T24" fmla="*/ 161 w 207"/>
                <a:gd name="T25" fmla="*/ 164 h 164"/>
                <a:gd name="T26" fmla="*/ 0 w 207"/>
                <a:gd name="T27" fmla="*/ 136 h 164"/>
                <a:gd name="T28" fmla="*/ 0 w 207"/>
                <a:gd name="T29" fmla="*/ 136 h 164"/>
                <a:gd name="T30" fmla="*/ 3 w 207"/>
                <a:gd name="T31" fmla="*/ 0 h 164"/>
                <a:gd name="T32" fmla="*/ 3 w 207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164">
                  <a:moveTo>
                    <a:pt x="3" y="0"/>
                  </a:moveTo>
                  <a:lnTo>
                    <a:pt x="3" y="0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190" y="140"/>
                  </a:lnTo>
                  <a:lnTo>
                    <a:pt x="190" y="140"/>
                  </a:lnTo>
                  <a:lnTo>
                    <a:pt x="189" y="145"/>
                  </a:lnTo>
                  <a:lnTo>
                    <a:pt x="187" y="149"/>
                  </a:lnTo>
                  <a:lnTo>
                    <a:pt x="183" y="153"/>
                  </a:lnTo>
                  <a:lnTo>
                    <a:pt x="179" y="156"/>
                  </a:lnTo>
                  <a:lnTo>
                    <a:pt x="171" y="161"/>
                  </a:lnTo>
                  <a:lnTo>
                    <a:pt x="161" y="164"/>
                  </a:lnTo>
                  <a:lnTo>
                    <a:pt x="161" y="164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5" name="Freeform 51"/>
            <p:cNvSpPr/>
            <p:nvPr/>
          </p:nvSpPr>
          <p:spPr bwMode="auto">
            <a:xfrm>
              <a:off x="3235326" y="5083175"/>
              <a:ext cx="322263" cy="260350"/>
            </a:xfrm>
            <a:custGeom>
              <a:avLst/>
              <a:gdLst>
                <a:gd name="T0" fmla="*/ 3 w 203"/>
                <a:gd name="T1" fmla="*/ 0 h 164"/>
                <a:gd name="T2" fmla="*/ 3 w 203"/>
                <a:gd name="T3" fmla="*/ 0 h 164"/>
                <a:gd name="T4" fmla="*/ 203 w 203"/>
                <a:gd name="T5" fmla="*/ 0 h 164"/>
                <a:gd name="T6" fmla="*/ 203 w 203"/>
                <a:gd name="T7" fmla="*/ 0 h 164"/>
                <a:gd name="T8" fmla="*/ 186 w 203"/>
                <a:gd name="T9" fmla="*/ 140 h 164"/>
                <a:gd name="T10" fmla="*/ 186 w 203"/>
                <a:gd name="T11" fmla="*/ 140 h 164"/>
                <a:gd name="T12" fmla="*/ 185 w 203"/>
                <a:gd name="T13" fmla="*/ 145 h 164"/>
                <a:gd name="T14" fmla="*/ 183 w 203"/>
                <a:gd name="T15" fmla="*/ 149 h 164"/>
                <a:gd name="T16" fmla="*/ 179 w 203"/>
                <a:gd name="T17" fmla="*/ 153 h 164"/>
                <a:gd name="T18" fmla="*/ 176 w 203"/>
                <a:gd name="T19" fmla="*/ 156 h 164"/>
                <a:gd name="T20" fmla="*/ 167 w 203"/>
                <a:gd name="T21" fmla="*/ 161 h 164"/>
                <a:gd name="T22" fmla="*/ 157 w 203"/>
                <a:gd name="T23" fmla="*/ 164 h 164"/>
                <a:gd name="T24" fmla="*/ 157 w 203"/>
                <a:gd name="T25" fmla="*/ 164 h 164"/>
                <a:gd name="T26" fmla="*/ 0 w 203"/>
                <a:gd name="T27" fmla="*/ 134 h 164"/>
                <a:gd name="T28" fmla="*/ 0 w 203"/>
                <a:gd name="T29" fmla="*/ 134 h 164"/>
                <a:gd name="T30" fmla="*/ 3 w 203"/>
                <a:gd name="T31" fmla="*/ 0 h 164"/>
                <a:gd name="T32" fmla="*/ 3 w 203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164">
                  <a:moveTo>
                    <a:pt x="3" y="0"/>
                  </a:moveTo>
                  <a:lnTo>
                    <a:pt x="3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86" y="140"/>
                  </a:lnTo>
                  <a:lnTo>
                    <a:pt x="186" y="140"/>
                  </a:lnTo>
                  <a:lnTo>
                    <a:pt x="185" y="145"/>
                  </a:lnTo>
                  <a:lnTo>
                    <a:pt x="183" y="149"/>
                  </a:lnTo>
                  <a:lnTo>
                    <a:pt x="179" y="153"/>
                  </a:lnTo>
                  <a:lnTo>
                    <a:pt x="176" y="156"/>
                  </a:lnTo>
                  <a:lnTo>
                    <a:pt x="167" y="161"/>
                  </a:lnTo>
                  <a:lnTo>
                    <a:pt x="157" y="164"/>
                  </a:lnTo>
                  <a:lnTo>
                    <a:pt x="157" y="164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6" name="Freeform 52"/>
            <p:cNvSpPr/>
            <p:nvPr/>
          </p:nvSpPr>
          <p:spPr bwMode="auto">
            <a:xfrm>
              <a:off x="3240088" y="5083175"/>
              <a:ext cx="317500" cy="260350"/>
            </a:xfrm>
            <a:custGeom>
              <a:avLst/>
              <a:gdLst>
                <a:gd name="T0" fmla="*/ 3 w 200"/>
                <a:gd name="T1" fmla="*/ 0 h 164"/>
                <a:gd name="T2" fmla="*/ 3 w 200"/>
                <a:gd name="T3" fmla="*/ 0 h 164"/>
                <a:gd name="T4" fmla="*/ 200 w 200"/>
                <a:gd name="T5" fmla="*/ 0 h 164"/>
                <a:gd name="T6" fmla="*/ 200 w 200"/>
                <a:gd name="T7" fmla="*/ 0 h 164"/>
                <a:gd name="T8" fmla="*/ 183 w 200"/>
                <a:gd name="T9" fmla="*/ 140 h 164"/>
                <a:gd name="T10" fmla="*/ 183 w 200"/>
                <a:gd name="T11" fmla="*/ 140 h 164"/>
                <a:gd name="T12" fmla="*/ 182 w 200"/>
                <a:gd name="T13" fmla="*/ 145 h 164"/>
                <a:gd name="T14" fmla="*/ 180 w 200"/>
                <a:gd name="T15" fmla="*/ 149 h 164"/>
                <a:gd name="T16" fmla="*/ 176 w 200"/>
                <a:gd name="T17" fmla="*/ 153 h 164"/>
                <a:gd name="T18" fmla="*/ 173 w 200"/>
                <a:gd name="T19" fmla="*/ 156 h 164"/>
                <a:gd name="T20" fmla="*/ 164 w 200"/>
                <a:gd name="T21" fmla="*/ 161 h 164"/>
                <a:gd name="T22" fmla="*/ 156 w 200"/>
                <a:gd name="T23" fmla="*/ 164 h 164"/>
                <a:gd name="T24" fmla="*/ 156 w 200"/>
                <a:gd name="T25" fmla="*/ 164 h 164"/>
                <a:gd name="T26" fmla="*/ 0 w 200"/>
                <a:gd name="T27" fmla="*/ 134 h 164"/>
                <a:gd name="T28" fmla="*/ 0 w 200"/>
                <a:gd name="T29" fmla="*/ 134 h 164"/>
                <a:gd name="T30" fmla="*/ 3 w 200"/>
                <a:gd name="T31" fmla="*/ 0 h 164"/>
                <a:gd name="T32" fmla="*/ 3 w 200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64">
                  <a:moveTo>
                    <a:pt x="3" y="0"/>
                  </a:moveTo>
                  <a:lnTo>
                    <a:pt x="3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83" y="140"/>
                  </a:lnTo>
                  <a:lnTo>
                    <a:pt x="183" y="140"/>
                  </a:lnTo>
                  <a:lnTo>
                    <a:pt x="182" y="145"/>
                  </a:lnTo>
                  <a:lnTo>
                    <a:pt x="180" y="149"/>
                  </a:lnTo>
                  <a:lnTo>
                    <a:pt x="176" y="153"/>
                  </a:lnTo>
                  <a:lnTo>
                    <a:pt x="173" y="156"/>
                  </a:lnTo>
                  <a:lnTo>
                    <a:pt x="164" y="161"/>
                  </a:lnTo>
                  <a:lnTo>
                    <a:pt x="156" y="164"/>
                  </a:lnTo>
                  <a:lnTo>
                    <a:pt x="156" y="164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7" name="Freeform 53"/>
            <p:cNvSpPr/>
            <p:nvPr/>
          </p:nvSpPr>
          <p:spPr bwMode="auto">
            <a:xfrm>
              <a:off x="3246438" y="5083175"/>
              <a:ext cx="311150" cy="260350"/>
            </a:xfrm>
            <a:custGeom>
              <a:avLst/>
              <a:gdLst>
                <a:gd name="T0" fmla="*/ 3 w 196"/>
                <a:gd name="T1" fmla="*/ 0 h 164"/>
                <a:gd name="T2" fmla="*/ 3 w 196"/>
                <a:gd name="T3" fmla="*/ 0 h 164"/>
                <a:gd name="T4" fmla="*/ 196 w 196"/>
                <a:gd name="T5" fmla="*/ 0 h 164"/>
                <a:gd name="T6" fmla="*/ 196 w 196"/>
                <a:gd name="T7" fmla="*/ 0 h 164"/>
                <a:gd name="T8" fmla="*/ 179 w 196"/>
                <a:gd name="T9" fmla="*/ 140 h 164"/>
                <a:gd name="T10" fmla="*/ 179 w 196"/>
                <a:gd name="T11" fmla="*/ 140 h 164"/>
                <a:gd name="T12" fmla="*/ 178 w 196"/>
                <a:gd name="T13" fmla="*/ 145 h 164"/>
                <a:gd name="T14" fmla="*/ 176 w 196"/>
                <a:gd name="T15" fmla="*/ 149 h 164"/>
                <a:gd name="T16" fmla="*/ 172 w 196"/>
                <a:gd name="T17" fmla="*/ 153 h 164"/>
                <a:gd name="T18" fmla="*/ 169 w 196"/>
                <a:gd name="T19" fmla="*/ 156 h 164"/>
                <a:gd name="T20" fmla="*/ 160 w 196"/>
                <a:gd name="T21" fmla="*/ 161 h 164"/>
                <a:gd name="T22" fmla="*/ 152 w 196"/>
                <a:gd name="T23" fmla="*/ 164 h 164"/>
                <a:gd name="T24" fmla="*/ 152 w 196"/>
                <a:gd name="T25" fmla="*/ 164 h 164"/>
                <a:gd name="T26" fmla="*/ 0 w 196"/>
                <a:gd name="T27" fmla="*/ 133 h 164"/>
                <a:gd name="T28" fmla="*/ 0 w 196"/>
                <a:gd name="T29" fmla="*/ 133 h 164"/>
                <a:gd name="T30" fmla="*/ 3 w 196"/>
                <a:gd name="T31" fmla="*/ 0 h 164"/>
                <a:gd name="T32" fmla="*/ 3 w 196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6" h="164">
                  <a:moveTo>
                    <a:pt x="3" y="0"/>
                  </a:moveTo>
                  <a:lnTo>
                    <a:pt x="3" y="0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79" y="140"/>
                  </a:lnTo>
                  <a:lnTo>
                    <a:pt x="179" y="140"/>
                  </a:lnTo>
                  <a:lnTo>
                    <a:pt x="178" y="145"/>
                  </a:lnTo>
                  <a:lnTo>
                    <a:pt x="176" y="149"/>
                  </a:lnTo>
                  <a:lnTo>
                    <a:pt x="172" y="153"/>
                  </a:lnTo>
                  <a:lnTo>
                    <a:pt x="169" y="156"/>
                  </a:lnTo>
                  <a:lnTo>
                    <a:pt x="160" y="161"/>
                  </a:lnTo>
                  <a:lnTo>
                    <a:pt x="152" y="164"/>
                  </a:lnTo>
                  <a:lnTo>
                    <a:pt x="152" y="164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8" name="Freeform 54"/>
            <p:cNvSpPr/>
            <p:nvPr/>
          </p:nvSpPr>
          <p:spPr bwMode="auto">
            <a:xfrm>
              <a:off x="3252788" y="5083175"/>
              <a:ext cx="304800" cy="260350"/>
            </a:xfrm>
            <a:custGeom>
              <a:avLst/>
              <a:gdLst>
                <a:gd name="T0" fmla="*/ 3 w 192"/>
                <a:gd name="T1" fmla="*/ 0 h 164"/>
                <a:gd name="T2" fmla="*/ 3 w 192"/>
                <a:gd name="T3" fmla="*/ 0 h 164"/>
                <a:gd name="T4" fmla="*/ 192 w 192"/>
                <a:gd name="T5" fmla="*/ 0 h 164"/>
                <a:gd name="T6" fmla="*/ 192 w 192"/>
                <a:gd name="T7" fmla="*/ 0 h 164"/>
                <a:gd name="T8" fmla="*/ 175 w 192"/>
                <a:gd name="T9" fmla="*/ 140 h 164"/>
                <a:gd name="T10" fmla="*/ 175 w 192"/>
                <a:gd name="T11" fmla="*/ 140 h 164"/>
                <a:gd name="T12" fmla="*/ 174 w 192"/>
                <a:gd name="T13" fmla="*/ 145 h 164"/>
                <a:gd name="T14" fmla="*/ 172 w 192"/>
                <a:gd name="T15" fmla="*/ 149 h 164"/>
                <a:gd name="T16" fmla="*/ 169 w 192"/>
                <a:gd name="T17" fmla="*/ 153 h 164"/>
                <a:gd name="T18" fmla="*/ 165 w 192"/>
                <a:gd name="T19" fmla="*/ 156 h 164"/>
                <a:gd name="T20" fmla="*/ 157 w 192"/>
                <a:gd name="T21" fmla="*/ 161 h 164"/>
                <a:gd name="T22" fmla="*/ 148 w 192"/>
                <a:gd name="T23" fmla="*/ 164 h 164"/>
                <a:gd name="T24" fmla="*/ 148 w 192"/>
                <a:gd name="T25" fmla="*/ 164 h 164"/>
                <a:gd name="T26" fmla="*/ 0 w 192"/>
                <a:gd name="T27" fmla="*/ 132 h 164"/>
                <a:gd name="T28" fmla="*/ 0 w 192"/>
                <a:gd name="T29" fmla="*/ 132 h 164"/>
                <a:gd name="T30" fmla="*/ 3 w 192"/>
                <a:gd name="T31" fmla="*/ 0 h 164"/>
                <a:gd name="T32" fmla="*/ 3 w 192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164">
                  <a:moveTo>
                    <a:pt x="3" y="0"/>
                  </a:moveTo>
                  <a:lnTo>
                    <a:pt x="3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5" y="140"/>
                  </a:lnTo>
                  <a:lnTo>
                    <a:pt x="175" y="140"/>
                  </a:lnTo>
                  <a:lnTo>
                    <a:pt x="174" y="145"/>
                  </a:lnTo>
                  <a:lnTo>
                    <a:pt x="172" y="149"/>
                  </a:lnTo>
                  <a:lnTo>
                    <a:pt x="169" y="153"/>
                  </a:lnTo>
                  <a:lnTo>
                    <a:pt x="165" y="156"/>
                  </a:lnTo>
                  <a:lnTo>
                    <a:pt x="157" y="161"/>
                  </a:lnTo>
                  <a:lnTo>
                    <a:pt x="148" y="164"/>
                  </a:lnTo>
                  <a:lnTo>
                    <a:pt x="148" y="164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9" name="Freeform 55"/>
            <p:cNvSpPr/>
            <p:nvPr/>
          </p:nvSpPr>
          <p:spPr bwMode="auto">
            <a:xfrm>
              <a:off x="3259138" y="5083175"/>
              <a:ext cx="298450" cy="260350"/>
            </a:xfrm>
            <a:custGeom>
              <a:avLst/>
              <a:gdLst>
                <a:gd name="T0" fmla="*/ 3 w 188"/>
                <a:gd name="T1" fmla="*/ 0 h 164"/>
                <a:gd name="T2" fmla="*/ 3 w 188"/>
                <a:gd name="T3" fmla="*/ 0 h 164"/>
                <a:gd name="T4" fmla="*/ 188 w 188"/>
                <a:gd name="T5" fmla="*/ 0 h 164"/>
                <a:gd name="T6" fmla="*/ 188 w 188"/>
                <a:gd name="T7" fmla="*/ 0 h 164"/>
                <a:gd name="T8" fmla="*/ 171 w 188"/>
                <a:gd name="T9" fmla="*/ 140 h 164"/>
                <a:gd name="T10" fmla="*/ 171 w 188"/>
                <a:gd name="T11" fmla="*/ 140 h 164"/>
                <a:gd name="T12" fmla="*/ 170 w 188"/>
                <a:gd name="T13" fmla="*/ 145 h 164"/>
                <a:gd name="T14" fmla="*/ 168 w 188"/>
                <a:gd name="T15" fmla="*/ 149 h 164"/>
                <a:gd name="T16" fmla="*/ 165 w 188"/>
                <a:gd name="T17" fmla="*/ 153 h 164"/>
                <a:gd name="T18" fmla="*/ 161 w 188"/>
                <a:gd name="T19" fmla="*/ 156 h 164"/>
                <a:gd name="T20" fmla="*/ 153 w 188"/>
                <a:gd name="T21" fmla="*/ 161 h 164"/>
                <a:gd name="T22" fmla="*/ 144 w 188"/>
                <a:gd name="T23" fmla="*/ 164 h 164"/>
                <a:gd name="T24" fmla="*/ 144 w 188"/>
                <a:gd name="T25" fmla="*/ 164 h 164"/>
                <a:gd name="T26" fmla="*/ 0 w 188"/>
                <a:gd name="T27" fmla="*/ 130 h 164"/>
                <a:gd name="T28" fmla="*/ 0 w 188"/>
                <a:gd name="T29" fmla="*/ 130 h 164"/>
                <a:gd name="T30" fmla="*/ 3 w 188"/>
                <a:gd name="T31" fmla="*/ 0 h 164"/>
                <a:gd name="T32" fmla="*/ 3 w 188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8" h="164">
                  <a:moveTo>
                    <a:pt x="3" y="0"/>
                  </a:moveTo>
                  <a:lnTo>
                    <a:pt x="3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71" y="140"/>
                  </a:lnTo>
                  <a:lnTo>
                    <a:pt x="171" y="140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3"/>
                  </a:lnTo>
                  <a:lnTo>
                    <a:pt x="161" y="156"/>
                  </a:lnTo>
                  <a:lnTo>
                    <a:pt x="153" y="161"/>
                  </a:lnTo>
                  <a:lnTo>
                    <a:pt x="144" y="164"/>
                  </a:lnTo>
                  <a:lnTo>
                    <a:pt x="144" y="16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0" name="Freeform 56"/>
            <p:cNvSpPr/>
            <p:nvPr/>
          </p:nvSpPr>
          <p:spPr bwMode="auto">
            <a:xfrm>
              <a:off x="3265488" y="5083175"/>
              <a:ext cx="292100" cy="260350"/>
            </a:xfrm>
            <a:custGeom>
              <a:avLst/>
              <a:gdLst>
                <a:gd name="T0" fmla="*/ 3 w 184"/>
                <a:gd name="T1" fmla="*/ 0 h 164"/>
                <a:gd name="T2" fmla="*/ 3 w 184"/>
                <a:gd name="T3" fmla="*/ 0 h 164"/>
                <a:gd name="T4" fmla="*/ 184 w 184"/>
                <a:gd name="T5" fmla="*/ 0 h 164"/>
                <a:gd name="T6" fmla="*/ 184 w 184"/>
                <a:gd name="T7" fmla="*/ 0 h 164"/>
                <a:gd name="T8" fmla="*/ 167 w 184"/>
                <a:gd name="T9" fmla="*/ 140 h 164"/>
                <a:gd name="T10" fmla="*/ 167 w 184"/>
                <a:gd name="T11" fmla="*/ 140 h 164"/>
                <a:gd name="T12" fmla="*/ 166 w 184"/>
                <a:gd name="T13" fmla="*/ 145 h 164"/>
                <a:gd name="T14" fmla="*/ 164 w 184"/>
                <a:gd name="T15" fmla="*/ 149 h 164"/>
                <a:gd name="T16" fmla="*/ 157 w 184"/>
                <a:gd name="T17" fmla="*/ 156 h 164"/>
                <a:gd name="T18" fmla="*/ 149 w 184"/>
                <a:gd name="T19" fmla="*/ 161 h 164"/>
                <a:gd name="T20" fmla="*/ 141 w 184"/>
                <a:gd name="T21" fmla="*/ 164 h 164"/>
                <a:gd name="T22" fmla="*/ 141 w 184"/>
                <a:gd name="T23" fmla="*/ 164 h 164"/>
                <a:gd name="T24" fmla="*/ 0 w 184"/>
                <a:gd name="T25" fmla="*/ 129 h 164"/>
                <a:gd name="T26" fmla="*/ 0 w 184"/>
                <a:gd name="T27" fmla="*/ 129 h 164"/>
                <a:gd name="T28" fmla="*/ 3 w 184"/>
                <a:gd name="T29" fmla="*/ 0 h 164"/>
                <a:gd name="T30" fmla="*/ 3 w 184"/>
                <a:gd name="T3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4" h="164">
                  <a:moveTo>
                    <a:pt x="3" y="0"/>
                  </a:moveTo>
                  <a:lnTo>
                    <a:pt x="3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67" y="140"/>
                  </a:lnTo>
                  <a:lnTo>
                    <a:pt x="167" y="140"/>
                  </a:lnTo>
                  <a:lnTo>
                    <a:pt x="166" y="145"/>
                  </a:lnTo>
                  <a:lnTo>
                    <a:pt x="164" y="149"/>
                  </a:lnTo>
                  <a:lnTo>
                    <a:pt x="157" y="156"/>
                  </a:lnTo>
                  <a:lnTo>
                    <a:pt x="149" y="161"/>
                  </a:lnTo>
                  <a:lnTo>
                    <a:pt x="141" y="164"/>
                  </a:lnTo>
                  <a:lnTo>
                    <a:pt x="141" y="164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1" name="Freeform 57"/>
            <p:cNvSpPr/>
            <p:nvPr/>
          </p:nvSpPr>
          <p:spPr bwMode="auto">
            <a:xfrm>
              <a:off x="3270251" y="5083175"/>
              <a:ext cx="287338" cy="260350"/>
            </a:xfrm>
            <a:custGeom>
              <a:avLst/>
              <a:gdLst>
                <a:gd name="T0" fmla="*/ 4 w 181"/>
                <a:gd name="T1" fmla="*/ 0 h 164"/>
                <a:gd name="T2" fmla="*/ 4 w 181"/>
                <a:gd name="T3" fmla="*/ 0 h 164"/>
                <a:gd name="T4" fmla="*/ 181 w 181"/>
                <a:gd name="T5" fmla="*/ 0 h 164"/>
                <a:gd name="T6" fmla="*/ 181 w 181"/>
                <a:gd name="T7" fmla="*/ 0 h 164"/>
                <a:gd name="T8" fmla="*/ 164 w 181"/>
                <a:gd name="T9" fmla="*/ 140 h 164"/>
                <a:gd name="T10" fmla="*/ 164 w 181"/>
                <a:gd name="T11" fmla="*/ 140 h 164"/>
                <a:gd name="T12" fmla="*/ 163 w 181"/>
                <a:gd name="T13" fmla="*/ 145 h 164"/>
                <a:gd name="T14" fmla="*/ 161 w 181"/>
                <a:gd name="T15" fmla="*/ 149 h 164"/>
                <a:gd name="T16" fmla="*/ 154 w 181"/>
                <a:gd name="T17" fmla="*/ 156 h 164"/>
                <a:gd name="T18" fmla="*/ 146 w 181"/>
                <a:gd name="T19" fmla="*/ 160 h 164"/>
                <a:gd name="T20" fmla="*/ 138 w 181"/>
                <a:gd name="T21" fmla="*/ 164 h 164"/>
                <a:gd name="T22" fmla="*/ 138 w 181"/>
                <a:gd name="T23" fmla="*/ 164 h 164"/>
                <a:gd name="T24" fmla="*/ 0 w 181"/>
                <a:gd name="T25" fmla="*/ 128 h 164"/>
                <a:gd name="T26" fmla="*/ 0 w 181"/>
                <a:gd name="T27" fmla="*/ 128 h 164"/>
                <a:gd name="T28" fmla="*/ 4 w 181"/>
                <a:gd name="T29" fmla="*/ 0 h 164"/>
                <a:gd name="T30" fmla="*/ 4 w 181"/>
                <a:gd name="T3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164">
                  <a:moveTo>
                    <a:pt x="4" y="0"/>
                  </a:moveTo>
                  <a:lnTo>
                    <a:pt x="4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63" y="145"/>
                  </a:lnTo>
                  <a:lnTo>
                    <a:pt x="161" y="149"/>
                  </a:lnTo>
                  <a:lnTo>
                    <a:pt x="154" y="156"/>
                  </a:lnTo>
                  <a:lnTo>
                    <a:pt x="146" y="160"/>
                  </a:lnTo>
                  <a:lnTo>
                    <a:pt x="138" y="164"/>
                  </a:lnTo>
                  <a:lnTo>
                    <a:pt x="138" y="164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2" name="Freeform 58"/>
            <p:cNvSpPr/>
            <p:nvPr/>
          </p:nvSpPr>
          <p:spPr bwMode="auto">
            <a:xfrm>
              <a:off x="3276601" y="5083175"/>
              <a:ext cx="280988" cy="258763"/>
            </a:xfrm>
            <a:custGeom>
              <a:avLst/>
              <a:gdLst>
                <a:gd name="T0" fmla="*/ 4 w 177"/>
                <a:gd name="T1" fmla="*/ 0 h 163"/>
                <a:gd name="T2" fmla="*/ 4 w 177"/>
                <a:gd name="T3" fmla="*/ 0 h 163"/>
                <a:gd name="T4" fmla="*/ 177 w 177"/>
                <a:gd name="T5" fmla="*/ 0 h 163"/>
                <a:gd name="T6" fmla="*/ 177 w 177"/>
                <a:gd name="T7" fmla="*/ 0 h 163"/>
                <a:gd name="T8" fmla="*/ 160 w 177"/>
                <a:gd name="T9" fmla="*/ 140 h 163"/>
                <a:gd name="T10" fmla="*/ 160 w 177"/>
                <a:gd name="T11" fmla="*/ 140 h 163"/>
                <a:gd name="T12" fmla="*/ 159 w 177"/>
                <a:gd name="T13" fmla="*/ 145 h 163"/>
                <a:gd name="T14" fmla="*/ 157 w 177"/>
                <a:gd name="T15" fmla="*/ 149 h 163"/>
                <a:gd name="T16" fmla="*/ 150 w 177"/>
                <a:gd name="T17" fmla="*/ 156 h 163"/>
                <a:gd name="T18" fmla="*/ 142 w 177"/>
                <a:gd name="T19" fmla="*/ 160 h 163"/>
                <a:gd name="T20" fmla="*/ 134 w 177"/>
                <a:gd name="T21" fmla="*/ 163 h 163"/>
                <a:gd name="T22" fmla="*/ 134 w 177"/>
                <a:gd name="T23" fmla="*/ 163 h 163"/>
                <a:gd name="T24" fmla="*/ 0 w 177"/>
                <a:gd name="T25" fmla="*/ 128 h 163"/>
                <a:gd name="T26" fmla="*/ 0 w 177"/>
                <a:gd name="T27" fmla="*/ 128 h 163"/>
                <a:gd name="T28" fmla="*/ 4 w 177"/>
                <a:gd name="T29" fmla="*/ 0 h 163"/>
                <a:gd name="T30" fmla="*/ 4 w 177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163">
                  <a:moveTo>
                    <a:pt x="4" y="0"/>
                  </a:moveTo>
                  <a:lnTo>
                    <a:pt x="4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60" y="140"/>
                  </a:lnTo>
                  <a:lnTo>
                    <a:pt x="160" y="140"/>
                  </a:lnTo>
                  <a:lnTo>
                    <a:pt x="159" y="145"/>
                  </a:lnTo>
                  <a:lnTo>
                    <a:pt x="157" y="149"/>
                  </a:lnTo>
                  <a:lnTo>
                    <a:pt x="150" y="156"/>
                  </a:lnTo>
                  <a:lnTo>
                    <a:pt x="142" y="160"/>
                  </a:lnTo>
                  <a:lnTo>
                    <a:pt x="134" y="163"/>
                  </a:lnTo>
                  <a:lnTo>
                    <a:pt x="134" y="163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3" name="Freeform 59"/>
            <p:cNvSpPr/>
            <p:nvPr/>
          </p:nvSpPr>
          <p:spPr bwMode="auto">
            <a:xfrm>
              <a:off x="3282951" y="5083175"/>
              <a:ext cx="274638" cy="258763"/>
            </a:xfrm>
            <a:custGeom>
              <a:avLst/>
              <a:gdLst>
                <a:gd name="T0" fmla="*/ 3 w 173"/>
                <a:gd name="T1" fmla="*/ 0 h 163"/>
                <a:gd name="T2" fmla="*/ 3 w 173"/>
                <a:gd name="T3" fmla="*/ 0 h 163"/>
                <a:gd name="T4" fmla="*/ 173 w 173"/>
                <a:gd name="T5" fmla="*/ 0 h 163"/>
                <a:gd name="T6" fmla="*/ 173 w 173"/>
                <a:gd name="T7" fmla="*/ 0 h 163"/>
                <a:gd name="T8" fmla="*/ 156 w 173"/>
                <a:gd name="T9" fmla="*/ 140 h 163"/>
                <a:gd name="T10" fmla="*/ 156 w 173"/>
                <a:gd name="T11" fmla="*/ 140 h 163"/>
                <a:gd name="T12" fmla="*/ 155 w 173"/>
                <a:gd name="T13" fmla="*/ 145 h 163"/>
                <a:gd name="T14" fmla="*/ 153 w 173"/>
                <a:gd name="T15" fmla="*/ 149 h 163"/>
                <a:gd name="T16" fmla="*/ 146 w 173"/>
                <a:gd name="T17" fmla="*/ 156 h 163"/>
                <a:gd name="T18" fmla="*/ 140 w 173"/>
                <a:gd name="T19" fmla="*/ 160 h 163"/>
                <a:gd name="T20" fmla="*/ 132 w 173"/>
                <a:gd name="T21" fmla="*/ 163 h 163"/>
                <a:gd name="T22" fmla="*/ 132 w 173"/>
                <a:gd name="T23" fmla="*/ 163 h 163"/>
                <a:gd name="T24" fmla="*/ 0 w 173"/>
                <a:gd name="T25" fmla="*/ 126 h 163"/>
                <a:gd name="T26" fmla="*/ 0 w 173"/>
                <a:gd name="T27" fmla="*/ 126 h 163"/>
                <a:gd name="T28" fmla="*/ 3 w 173"/>
                <a:gd name="T29" fmla="*/ 0 h 163"/>
                <a:gd name="T30" fmla="*/ 3 w 173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163">
                  <a:moveTo>
                    <a:pt x="3" y="0"/>
                  </a:moveTo>
                  <a:lnTo>
                    <a:pt x="3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6" y="140"/>
                  </a:lnTo>
                  <a:lnTo>
                    <a:pt x="156" y="140"/>
                  </a:lnTo>
                  <a:lnTo>
                    <a:pt x="155" y="145"/>
                  </a:lnTo>
                  <a:lnTo>
                    <a:pt x="153" y="149"/>
                  </a:lnTo>
                  <a:lnTo>
                    <a:pt x="146" y="156"/>
                  </a:lnTo>
                  <a:lnTo>
                    <a:pt x="140" y="160"/>
                  </a:lnTo>
                  <a:lnTo>
                    <a:pt x="132" y="163"/>
                  </a:lnTo>
                  <a:lnTo>
                    <a:pt x="132" y="163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4" name="Freeform 60"/>
            <p:cNvSpPr/>
            <p:nvPr/>
          </p:nvSpPr>
          <p:spPr bwMode="auto">
            <a:xfrm>
              <a:off x="3289301" y="5083175"/>
              <a:ext cx="268288" cy="258763"/>
            </a:xfrm>
            <a:custGeom>
              <a:avLst/>
              <a:gdLst>
                <a:gd name="T0" fmla="*/ 3 w 169"/>
                <a:gd name="T1" fmla="*/ 0 h 163"/>
                <a:gd name="T2" fmla="*/ 3 w 169"/>
                <a:gd name="T3" fmla="*/ 0 h 163"/>
                <a:gd name="T4" fmla="*/ 169 w 169"/>
                <a:gd name="T5" fmla="*/ 0 h 163"/>
                <a:gd name="T6" fmla="*/ 169 w 169"/>
                <a:gd name="T7" fmla="*/ 0 h 163"/>
                <a:gd name="T8" fmla="*/ 152 w 169"/>
                <a:gd name="T9" fmla="*/ 140 h 163"/>
                <a:gd name="T10" fmla="*/ 152 w 169"/>
                <a:gd name="T11" fmla="*/ 140 h 163"/>
                <a:gd name="T12" fmla="*/ 151 w 169"/>
                <a:gd name="T13" fmla="*/ 144 h 163"/>
                <a:gd name="T14" fmla="*/ 149 w 169"/>
                <a:gd name="T15" fmla="*/ 148 h 163"/>
                <a:gd name="T16" fmla="*/ 142 w 169"/>
                <a:gd name="T17" fmla="*/ 155 h 163"/>
                <a:gd name="T18" fmla="*/ 136 w 169"/>
                <a:gd name="T19" fmla="*/ 160 h 163"/>
                <a:gd name="T20" fmla="*/ 128 w 169"/>
                <a:gd name="T21" fmla="*/ 163 h 163"/>
                <a:gd name="T22" fmla="*/ 128 w 169"/>
                <a:gd name="T23" fmla="*/ 163 h 163"/>
                <a:gd name="T24" fmla="*/ 0 w 169"/>
                <a:gd name="T25" fmla="*/ 125 h 163"/>
                <a:gd name="T26" fmla="*/ 0 w 169"/>
                <a:gd name="T27" fmla="*/ 125 h 163"/>
                <a:gd name="T28" fmla="*/ 3 w 169"/>
                <a:gd name="T29" fmla="*/ 0 h 163"/>
                <a:gd name="T30" fmla="*/ 3 w 169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9" h="163">
                  <a:moveTo>
                    <a:pt x="3" y="0"/>
                  </a:moveTo>
                  <a:lnTo>
                    <a:pt x="3" y="0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52" y="140"/>
                  </a:lnTo>
                  <a:lnTo>
                    <a:pt x="152" y="140"/>
                  </a:lnTo>
                  <a:lnTo>
                    <a:pt x="151" y="144"/>
                  </a:lnTo>
                  <a:lnTo>
                    <a:pt x="149" y="148"/>
                  </a:lnTo>
                  <a:lnTo>
                    <a:pt x="142" y="155"/>
                  </a:lnTo>
                  <a:lnTo>
                    <a:pt x="136" y="160"/>
                  </a:lnTo>
                  <a:lnTo>
                    <a:pt x="128" y="163"/>
                  </a:lnTo>
                  <a:lnTo>
                    <a:pt x="128" y="163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Freeform 61"/>
            <p:cNvSpPr/>
            <p:nvPr/>
          </p:nvSpPr>
          <p:spPr bwMode="auto">
            <a:xfrm>
              <a:off x="3294063" y="5083175"/>
              <a:ext cx="263525" cy="258763"/>
            </a:xfrm>
            <a:custGeom>
              <a:avLst/>
              <a:gdLst>
                <a:gd name="T0" fmla="*/ 4 w 166"/>
                <a:gd name="T1" fmla="*/ 0 h 163"/>
                <a:gd name="T2" fmla="*/ 4 w 166"/>
                <a:gd name="T3" fmla="*/ 0 h 163"/>
                <a:gd name="T4" fmla="*/ 166 w 166"/>
                <a:gd name="T5" fmla="*/ 0 h 163"/>
                <a:gd name="T6" fmla="*/ 166 w 166"/>
                <a:gd name="T7" fmla="*/ 0 h 163"/>
                <a:gd name="T8" fmla="*/ 149 w 166"/>
                <a:gd name="T9" fmla="*/ 140 h 163"/>
                <a:gd name="T10" fmla="*/ 149 w 166"/>
                <a:gd name="T11" fmla="*/ 140 h 163"/>
                <a:gd name="T12" fmla="*/ 148 w 166"/>
                <a:gd name="T13" fmla="*/ 144 h 163"/>
                <a:gd name="T14" fmla="*/ 146 w 166"/>
                <a:gd name="T15" fmla="*/ 148 h 163"/>
                <a:gd name="T16" fmla="*/ 141 w 166"/>
                <a:gd name="T17" fmla="*/ 155 h 163"/>
                <a:gd name="T18" fmla="*/ 133 w 166"/>
                <a:gd name="T19" fmla="*/ 160 h 163"/>
                <a:gd name="T20" fmla="*/ 125 w 166"/>
                <a:gd name="T21" fmla="*/ 163 h 163"/>
                <a:gd name="T22" fmla="*/ 125 w 166"/>
                <a:gd name="T23" fmla="*/ 163 h 163"/>
                <a:gd name="T24" fmla="*/ 0 w 166"/>
                <a:gd name="T25" fmla="*/ 124 h 163"/>
                <a:gd name="T26" fmla="*/ 0 w 166"/>
                <a:gd name="T27" fmla="*/ 124 h 163"/>
                <a:gd name="T28" fmla="*/ 4 w 166"/>
                <a:gd name="T29" fmla="*/ 0 h 163"/>
                <a:gd name="T30" fmla="*/ 4 w 166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6" h="163">
                  <a:moveTo>
                    <a:pt x="4" y="0"/>
                  </a:moveTo>
                  <a:lnTo>
                    <a:pt x="4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49" y="140"/>
                  </a:lnTo>
                  <a:lnTo>
                    <a:pt x="149" y="140"/>
                  </a:lnTo>
                  <a:lnTo>
                    <a:pt x="148" y="144"/>
                  </a:lnTo>
                  <a:lnTo>
                    <a:pt x="146" y="148"/>
                  </a:lnTo>
                  <a:lnTo>
                    <a:pt x="141" y="155"/>
                  </a:lnTo>
                  <a:lnTo>
                    <a:pt x="133" y="160"/>
                  </a:lnTo>
                  <a:lnTo>
                    <a:pt x="125" y="163"/>
                  </a:lnTo>
                  <a:lnTo>
                    <a:pt x="125" y="163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6" name="Freeform 62"/>
            <p:cNvSpPr/>
            <p:nvPr/>
          </p:nvSpPr>
          <p:spPr bwMode="auto">
            <a:xfrm>
              <a:off x="3300413" y="5083175"/>
              <a:ext cx="257175" cy="258763"/>
            </a:xfrm>
            <a:custGeom>
              <a:avLst/>
              <a:gdLst>
                <a:gd name="T0" fmla="*/ 4 w 162"/>
                <a:gd name="T1" fmla="*/ 0 h 163"/>
                <a:gd name="T2" fmla="*/ 4 w 162"/>
                <a:gd name="T3" fmla="*/ 0 h 163"/>
                <a:gd name="T4" fmla="*/ 162 w 162"/>
                <a:gd name="T5" fmla="*/ 0 h 163"/>
                <a:gd name="T6" fmla="*/ 162 w 162"/>
                <a:gd name="T7" fmla="*/ 0 h 163"/>
                <a:gd name="T8" fmla="*/ 145 w 162"/>
                <a:gd name="T9" fmla="*/ 140 h 163"/>
                <a:gd name="T10" fmla="*/ 145 w 162"/>
                <a:gd name="T11" fmla="*/ 140 h 163"/>
                <a:gd name="T12" fmla="*/ 144 w 162"/>
                <a:gd name="T13" fmla="*/ 144 h 163"/>
                <a:gd name="T14" fmla="*/ 142 w 162"/>
                <a:gd name="T15" fmla="*/ 148 h 163"/>
                <a:gd name="T16" fmla="*/ 137 w 162"/>
                <a:gd name="T17" fmla="*/ 155 h 163"/>
                <a:gd name="T18" fmla="*/ 129 w 162"/>
                <a:gd name="T19" fmla="*/ 160 h 163"/>
                <a:gd name="T20" fmla="*/ 121 w 162"/>
                <a:gd name="T21" fmla="*/ 163 h 163"/>
                <a:gd name="T22" fmla="*/ 121 w 162"/>
                <a:gd name="T23" fmla="*/ 163 h 163"/>
                <a:gd name="T24" fmla="*/ 0 w 162"/>
                <a:gd name="T25" fmla="*/ 122 h 163"/>
                <a:gd name="T26" fmla="*/ 0 w 162"/>
                <a:gd name="T27" fmla="*/ 122 h 163"/>
                <a:gd name="T28" fmla="*/ 4 w 162"/>
                <a:gd name="T29" fmla="*/ 0 h 163"/>
                <a:gd name="T30" fmla="*/ 4 w 162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2" h="163">
                  <a:moveTo>
                    <a:pt x="4" y="0"/>
                  </a:moveTo>
                  <a:lnTo>
                    <a:pt x="4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5" y="140"/>
                  </a:lnTo>
                  <a:lnTo>
                    <a:pt x="145" y="140"/>
                  </a:lnTo>
                  <a:lnTo>
                    <a:pt x="144" y="144"/>
                  </a:lnTo>
                  <a:lnTo>
                    <a:pt x="142" y="148"/>
                  </a:lnTo>
                  <a:lnTo>
                    <a:pt x="137" y="155"/>
                  </a:lnTo>
                  <a:lnTo>
                    <a:pt x="129" y="160"/>
                  </a:lnTo>
                  <a:lnTo>
                    <a:pt x="121" y="163"/>
                  </a:lnTo>
                  <a:lnTo>
                    <a:pt x="121" y="163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7" name="Freeform 63"/>
            <p:cNvSpPr/>
            <p:nvPr/>
          </p:nvSpPr>
          <p:spPr bwMode="auto">
            <a:xfrm>
              <a:off x="3306763" y="5083175"/>
              <a:ext cx="250825" cy="258763"/>
            </a:xfrm>
            <a:custGeom>
              <a:avLst/>
              <a:gdLst>
                <a:gd name="T0" fmla="*/ 4 w 158"/>
                <a:gd name="T1" fmla="*/ 0 h 163"/>
                <a:gd name="T2" fmla="*/ 4 w 158"/>
                <a:gd name="T3" fmla="*/ 0 h 163"/>
                <a:gd name="T4" fmla="*/ 158 w 158"/>
                <a:gd name="T5" fmla="*/ 0 h 163"/>
                <a:gd name="T6" fmla="*/ 158 w 158"/>
                <a:gd name="T7" fmla="*/ 0 h 163"/>
                <a:gd name="T8" fmla="*/ 141 w 158"/>
                <a:gd name="T9" fmla="*/ 140 h 163"/>
                <a:gd name="T10" fmla="*/ 141 w 158"/>
                <a:gd name="T11" fmla="*/ 140 h 163"/>
                <a:gd name="T12" fmla="*/ 140 w 158"/>
                <a:gd name="T13" fmla="*/ 144 h 163"/>
                <a:gd name="T14" fmla="*/ 138 w 158"/>
                <a:gd name="T15" fmla="*/ 148 h 163"/>
                <a:gd name="T16" fmla="*/ 133 w 158"/>
                <a:gd name="T17" fmla="*/ 155 h 163"/>
                <a:gd name="T18" fmla="*/ 125 w 158"/>
                <a:gd name="T19" fmla="*/ 160 h 163"/>
                <a:gd name="T20" fmla="*/ 118 w 158"/>
                <a:gd name="T21" fmla="*/ 163 h 163"/>
                <a:gd name="T22" fmla="*/ 118 w 158"/>
                <a:gd name="T23" fmla="*/ 163 h 163"/>
                <a:gd name="T24" fmla="*/ 0 w 158"/>
                <a:gd name="T25" fmla="*/ 121 h 163"/>
                <a:gd name="T26" fmla="*/ 0 w 158"/>
                <a:gd name="T27" fmla="*/ 121 h 163"/>
                <a:gd name="T28" fmla="*/ 4 w 158"/>
                <a:gd name="T29" fmla="*/ 0 h 163"/>
                <a:gd name="T30" fmla="*/ 4 w 158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8" h="163">
                  <a:moveTo>
                    <a:pt x="4" y="0"/>
                  </a:moveTo>
                  <a:lnTo>
                    <a:pt x="4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41" y="140"/>
                  </a:lnTo>
                  <a:lnTo>
                    <a:pt x="141" y="140"/>
                  </a:lnTo>
                  <a:lnTo>
                    <a:pt x="140" y="144"/>
                  </a:lnTo>
                  <a:lnTo>
                    <a:pt x="138" y="148"/>
                  </a:lnTo>
                  <a:lnTo>
                    <a:pt x="133" y="155"/>
                  </a:lnTo>
                  <a:lnTo>
                    <a:pt x="125" y="160"/>
                  </a:lnTo>
                  <a:lnTo>
                    <a:pt x="118" y="163"/>
                  </a:lnTo>
                  <a:lnTo>
                    <a:pt x="118" y="163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Freeform 64"/>
            <p:cNvSpPr/>
            <p:nvPr/>
          </p:nvSpPr>
          <p:spPr bwMode="auto">
            <a:xfrm>
              <a:off x="3313113" y="5083175"/>
              <a:ext cx="244475" cy="258763"/>
            </a:xfrm>
            <a:custGeom>
              <a:avLst/>
              <a:gdLst>
                <a:gd name="T0" fmla="*/ 4 w 154"/>
                <a:gd name="T1" fmla="*/ 0 h 163"/>
                <a:gd name="T2" fmla="*/ 4 w 154"/>
                <a:gd name="T3" fmla="*/ 0 h 163"/>
                <a:gd name="T4" fmla="*/ 154 w 154"/>
                <a:gd name="T5" fmla="*/ 0 h 163"/>
                <a:gd name="T6" fmla="*/ 154 w 154"/>
                <a:gd name="T7" fmla="*/ 0 h 163"/>
                <a:gd name="T8" fmla="*/ 137 w 154"/>
                <a:gd name="T9" fmla="*/ 140 h 163"/>
                <a:gd name="T10" fmla="*/ 137 w 154"/>
                <a:gd name="T11" fmla="*/ 140 h 163"/>
                <a:gd name="T12" fmla="*/ 136 w 154"/>
                <a:gd name="T13" fmla="*/ 144 h 163"/>
                <a:gd name="T14" fmla="*/ 134 w 154"/>
                <a:gd name="T15" fmla="*/ 148 h 163"/>
                <a:gd name="T16" fmla="*/ 129 w 154"/>
                <a:gd name="T17" fmla="*/ 155 h 163"/>
                <a:gd name="T18" fmla="*/ 122 w 154"/>
                <a:gd name="T19" fmla="*/ 160 h 163"/>
                <a:gd name="T20" fmla="*/ 114 w 154"/>
                <a:gd name="T21" fmla="*/ 163 h 163"/>
                <a:gd name="T22" fmla="*/ 114 w 154"/>
                <a:gd name="T23" fmla="*/ 163 h 163"/>
                <a:gd name="T24" fmla="*/ 0 w 154"/>
                <a:gd name="T25" fmla="*/ 119 h 163"/>
                <a:gd name="T26" fmla="*/ 0 w 154"/>
                <a:gd name="T27" fmla="*/ 119 h 163"/>
                <a:gd name="T28" fmla="*/ 4 w 154"/>
                <a:gd name="T29" fmla="*/ 0 h 163"/>
                <a:gd name="T30" fmla="*/ 4 w 154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4" h="163">
                  <a:moveTo>
                    <a:pt x="4" y="0"/>
                  </a:moveTo>
                  <a:lnTo>
                    <a:pt x="4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37" y="140"/>
                  </a:lnTo>
                  <a:lnTo>
                    <a:pt x="137" y="140"/>
                  </a:lnTo>
                  <a:lnTo>
                    <a:pt x="136" y="144"/>
                  </a:lnTo>
                  <a:lnTo>
                    <a:pt x="134" y="148"/>
                  </a:lnTo>
                  <a:lnTo>
                    <a:pt x="129" y="155"/>
                  </a:lnTo>
                  <a:lnTo>
                    <a:pt x="122" y="160"/>
                  </a:lnTo>
                  <a:lnTo>
                    <a:pt x="114" y="163"/>
                  </a:lnTo>
                  <a:lnTo>
                    <a:pt x="114" y="163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9" name="Freeform 65"/>
            <p:cNvSpPr/>
            <p:nvPr/>
          </p:nvSpPr>
          <p:spPr bwMode="auto">
            <a:xfrm>
              <a:off x="3317876" y="5083175"/>
              <a:ext cx="239713" cy="258763"/>
            </a:xfrm>
            <a:custGeom>
              <a:avLst/>
              <a:gdLst>
                <a:gd name="T0" fmla="*/ 4 w 151"/>
                <a:gd name="T1" fmla="*/ 0 h 163"/>
                <a:gd name="T2" fmla="*/ 4 w 151"/>
                <a:gd name="T3" fmla="*/ 0 h 163"/>
                <a:gd name="T4" fmla="*/ 151 w 151"/>
                <a:gd name="T5" fmla="*/ 0 h 163"/>
                <a:gd name="T6" fmla="*/ 151 w 151"/>
                <a:gd name="T7" fmla="*/ 0 h 163"/>
                <a:gd name="T8" fmla="*/ 134 w 151"/>
                <a:gd name="T9" fmla="*/ 140 h 163"/>
                <a:gd name="T10" fmla="*/ 134 w 151"/>
                <a:gd name="T11" fmla="*/ 140 h 163"/>
                <a:gd name="T12" fmla="*/ 133 w 151"/>
                <a:gd name="T13" fmla="*/ 144 h 163"/>
                <a:gd name="T14" fmla="*/ 131 w 151"/>
                <a:gd name="T15" fmla="*/ 148 h 163"/>
                <a:gd name="T16" fmla="*/ 126 w 151"/>
                <a:gd name="T17" fmla="*/ 155 h 163"/>
                <a:gd name="T18" fmla="*/ 119 w 151"/>
                <a:gd name="T19" fmla="*/ 160 h 163"/>
                <a:gd name="T20" fmla="*/ 111 w 151"/>
                <a:gd name="T21" fmla="*/ 163 h 163"/>
                <a:gd name="T22" fmla="*/ 111 w 151"/>
                <a:gd name="T23" fmla="*/ 163 h 163"/>
                <a:gd name="T24" fmla="*/ 0 w 151"/>
                <a:gd name="T25" fmla="*/ 119 h 163"/>
                <a:gd name="T26" fmla="*/ 0 w 151"/>
                <a:gd name="T27" fmla="*/ 119 h 163"/>
                <a:gd name="T28" fmla="*/ 4 w 151"/>
                <a:gd name="T29" fmla="*/ 0 h 163"/>
                <a:gd name="T30" fmla="*/ 4 w 151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63">
                  <a:moveTo>
                    <a:pt x="4" y="0"/>
                  </a:moveTo>
                  <a:lnTo>
                    <a:pt x="4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34" y="140"/>
                  </a:lnTo>
                  <a:lnTo>
                    <a:pt x="134" y="140"/>
                  </a:lnTo>
                  <a:lnTo>
                    <a:pt x="133" y="144"/>
                  </a:lnTo>
                  <a:lnTo>
                    <a:pt x="131" y="148"/>
                  </a:lnTo>
                  <a:lnTo>
                    <a:pt x="126" y="155"/>
                  </a:lnTo>
                  <a:lnTo>
                    <a:pt x="119" y="160"/>
                  </a:lnTo>
                  <a:lnTo>
                    <a:pt x="111" y="163"/>
                  </a:lnTo>
                  <a:lnTo>
                    <a:pt x="111" y="163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0" name="Freeform 66"/>
            <p:cNvSpPr/>
            <p:nvPr/>
          </p:nvSpPr>
          <p:spPr bwMode="auto">
            <a:xfrm>
              <a:off x="3324226" y="5083175"/>
              <a:ext cx="233363" cy="258763"/>
            </a:xfrm>
            <a:custGeom>
              <a:avLst/>
              <a:gdLst>
                <a:gd name="T0" fmla="*/ 4 w 147"/>
                <a:gd name="T1" fmla="*/ 0 h 163"/>
                <a:gd name="T2" fmla="*/ 4 w 147"/>
                <a:gd name="T3" fmla="*/ 0 h 163"/>
                <a:gd name="T4" fmla="*/ 147 w 147"/>
                <a:gd name="T5" fmla="*/ 0 h 163"/>
                <a:gd name="T6" fmla="*/ 147 w 147"/>
                <a:gd name="T7" fmla="*/ 0 h 163"/>
                <a:gd name="T8" fmla="*/ 130 w 147"/>
                <a:gd name="T9" fmla="*/ 140 h 163"/>
                <a:gd name="T10" fmla="*/ 130 w 147"/>
                <a:gd name="T11" fmla="*/ 140 h 163"/>
                <a:gd name="T12" fmla="*/ 129 w 147"/>
                <a:gd name="T13" fmla="*/ 144 h 163"/>
                <a:gd name="T14" fmla="*/ 127 w 147"/>
                <a:gd name="T15" fmla="*/ 148 h 163"/>
                <a:gd name="T16" fmla="*/ 122 w 147"/>
                <a:gd name="T17" fmla="*/ 155 h 163"/>
                <a:gd name="T18" fmla="*/ 115 w 147"/>
                <a:gd name="T19" fmla="*/ 159 h 163"/>
                <a:gd name="T20" fmla="*/ 107 w 147"/>
                <a:gd name="T21" fmla="*/ 163 h 163"/>
                <a:gd name="T22" fmla="*/ 107 w 147"/>
                <a:gd name="T23" fmla="*/ 163 h 163"/>
                <a:gd name="T24" fmla="*/ 0 w 147"/>
                <a:gd name="T25" fmla="*/ 118 h 163"/>
                <a:gd name="T26" fmla="*/ 0 w 147"/>
                <a:gd name="T27" fmla="*/ 118 h 163"/>
                <a:gd name="T28" fmla="*/ 4 w 147"/>
                <a:gd name="T29" fmla="*/ 0 h 163"/>
                <a:gd name="T30" fmla="*/ 4 w 147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7" h="163">
                  <a:moveTo>
                    <a:pt x="4" y="0"/>
                  </a:moveTo>
                  <a:lnTo>
                    <a:pt x="4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0" y="140"/>
                  </a:lnTo>
                  <a:lnTo>
                    <a:pt x="130" y="140"/>
                  </a:lnTo>
                  <a:lnTo>
                    <a:pt x="129" y="144"/>
                  </a:lnTo>
                  <a:lnTo>
                    <a:pt x="127" y="148"/>
                  </a:lnTo>
                  <a:lnTo>
                    <a:pt x="122" y="155"/>
                  </a:lnTo>
                  <a:lnTo>
                    <a:pt x="115" y="159"/>
                  </a:lnTo>
                  <a:lnTo>
                    <a:pt x="107" y="163"/>
                  </a:lnTo>
                  <a:lnTo>
                    <a:pt x="107" y="163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1" name="Freeform 67"/>
            <p:cNvSpPr/>
            <p:nvPr/>
          </p:nvSpPr>
          <p:spPr bwMode="auto">
            <a:xfrm>
              <a:off x="3330576" y="5083175"/>
              <a:ext cx="227013" cy="258763"/>
            </a:xfrm>
            <a:custGeom>
              <a:avLst/>
              <a:gdLst>
                <a:gd name="T0" fmla="*/ 4 w 143"/>
                <a:gd name="T1" fmla="*/ 0 h 163"/>
                <a:gd name="T2" fmla="*/ 4 w 143"/>
                <a:gd name="T3" fmla="*/ 0 h 163"/>
                <a:gd name="T4" fmla="*/ 143 w 143"/>
                <a:gd name="T5" fmla="*/ 0 h 163"/>
                <a:gd name="T6" fmla="*/ 143 w 143"/>
                <a:gd name="T7" fmla="*/ 0 h 163"/>
                <a:gd name="T8" fmla="*/ 126 w 143"/>
                <a:gd name="T9" fmla="*/ 140 h 163"/>
                <a:gd name="T10" fmla="*/ 126 w 143"/>
                <a:gd name="T11" fmla="*/ 140 h 163"/>
                <a:gd name="T12" fmla="*/ 125 w 143"/>
                <a:gd name="T13" fmla="*/ 144 h 163"/>
                <a:gd name="T14" fmla="*/ 123 w 143"/>
                <a:gd name="T15" fmla="*/ 148 h 163"/>
                <a:gd name="T16" fmla="*/ 118 w 143"/>
                <a:gd name="T17" fmla="*/ 155 h 163"/>
                <a:gd name="T18" fmla="*/ 111 w 143"/>
                <a:gd name="T19" fmla="*/ 159 h 163"/>
                <a:gd name="T20" fmla="*/ 104 w 143"/>
                <a:gd name="T21" fmla="*/ 163 h 163"/>
                <a:gd name="T22" fmla="*/ 104 w 143"/>
                <a:gd name="T23" fmla="*/ 163 h 163"/>
                <a:gd name="T24" fmla="*/ 0 w 143"/>
                <a:gd name="T25" fmla="*/ 117 h 163"/>
                <a:gd name="T26" fmla="*/ 0 w 143"/>
                <a:gd name="T27" fmla="*/ 117 h 163"/>
                <a:gd name="T28" fmla="*/ 4 w 143"/>
                <a:gd name="T29" fmla="*/ 0 h 163"/>
                <a:gd name="T30" fmla="*/ 4 w 143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63">
                  <a:moveTo>
                    <a:pt x="4" y="0"/>
                  </a:moveTo>
                  <a:lnTo>
                    <a:pt x="4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5" y="144"/>
                  </a:lnTo>
                  <a:lnTo>
                    <a:pt x="123" y="148"/>
                  </a:lnTo>
                  <a:lnTo>
                    <a:pt x="118" y="155"/>
                  </a:lnTo>
                  <a:lnTo>
                    <a:pt x="111" y="159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2" name="Freeform 68"/>
            <p:cNvSpPr/>
            <p:nvPr/>
          </p:nvSpPr>
          <p:spPr bwMode="auto">
            <a:xfrm>
              <a:off x="3336926" y="5083175"/>
              <a:ext cx="220663" cy="255588"/>
            </a:xfrm>
            <a:custGeom>
              <a:avLst/>
              <a:gdLst>
                <a:gd name="T0" fmla="*/ 4 w 139"/>
                <a:gd name="T1" fmla="*/ 0 h 161"/>
                <a:gd name="T2" fmla="*/ 4 w 139"/>
                <a:gd name="T3" fmla="*/ 0 h 161"/>
                <a:gd name="T4" fmla="*/ 139 w 139"/>
                <a:gd name="T5" fmla="*/ 0 h 161"/>
                <a:gd name="T6" fmla="*/ 139 w 139"/>
                <a:gd name="T7" fmla="*/ 0 h 161"/>
                <a:gd name="T8" fmla="*/ 122 w 139"/>
                <a:gd name="T9" fmla="*/ 140 h 161"/>
                <a:gd name="T10" fmla="*/ 122 w 139"/>
                <a:gd name="T11" fmla="*/ 140 h 161"/>
                <a:gd name="T12" fmla="*/ 121 w 139"/>
                <a:gd name="T13" fmla="*/ 144 h 161"/>
                <a:gd name="T14" fmla="*/ 119 w 139"/>
                <a:gd name="T15" fmla="*/ 148 h 161"/>
                <a:gd name="T16" fmla="*/ 114 w 139"/>
                <a:gd name="T17" fmla="*/ 155 h 161"/>
                <a:gd name="T18" fmla="*/ 107 w 139"/>
                <a:gd name="T19" fmla="*/ 159 h 161"/>
                <a:gd name="T20" fmla="*/ 100 w 139"/>
                <a:gd name="T21" fmla="*/ 161 h 161"/>
                <a:gd name="T22" fmla="*/ 100 w 139"/>
                <a:gd name="T23" fmla="*/ 161 h 161"/>
                <a:gd name="T24" fmla="*/ 0 w 139"/>
                <a:gd name="T25" fmla="*/ 115 h 161"/>
                <a:gd name="T26" fmla="*/ 0 w 139"/>
                <a:gd name="T27" fmla="*/ 115 h 161"/>
                <a:gd name="T28" fmla="*/ 4 w 139"/>
                <a:gd name="T29" fmla="*/ 0 h 161"/>
                <a:gd name="T30" fmla="*/ 4 w 139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61">
                  <a:moveTo>
                    <a:pt x="4" y="0"/>
                  </a:moveTo>
                  <a:lnTo>
                    <a:pt x="4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1" y="144"/>
                  </a:lnTo>
                  <a:lnTo>
                    <a:pt x="119" y="148"/>
                  </a:lnTo>
                  <a:lnTo>
                    <a:pt x="114" y="155"/>
                  </a:lnTo>
                  <a:lnTo>
                    <a:pt x="107" y="159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3" name="Freeform 69"/>
            <p:cNvSpPr/>
            <p:nvPr/>
          </p:nvSpPr>
          <p:spPr bwMode="auto">
            <a:xfrm>
              <a:off x="3343276" y="5083175"/>
              <a:ext cx="214313" cy="255588"/>
            </a:xfrm>
            <a:custGeom>
              <a:avLst/>
              <a:gdLst>
                <a:gd name="T0" fmla="*/ 4 w 135"/>
                <a:gd name="T1" fmla="*/ 0 h 161"/>
                <a:gd name="T2" fmla="*/ 4 w 135"/>
                <a:gd name="T3" fmla="*/ 0 h 161"/>
                <a:gd name="T4" fmla="*/ 135 w 135"/>
                <a:gd name="T5" fmla="*/ 0 h 161"/>
                <a:gd name="T6" fmla="*/ 135 w 135"/>
                <a:gd name="T7" fmla="*/ 0 h 161"/>
                <a:gd name="T8" fmla="*/ 118 w 135"/>
                <a:gd name="T9" fmla="*/ 140 h 161"/>
                <a:gd name="T10" fmla="*/ 118 w 135"/>
                <a:gd name="T11" fmla="*/ 140 h 161"/>
                <a:gd name="T12" fmla="*/ 117 w 135"/>
                <a:gd name="T13" fmla="*/ 144 h 161"/>
                <a:gd name="T14" fmla="*/ 115 w 135"/>
                <a:gd name="T15" fmla="*/ 148 h 161"/>
                <a:gd name="T16" fmla="*/ 110 w 135"/>
                <a:gd name="T17" fmla="*/ 155 h 161"/>
                <a:gd name="T18" fmla="*/ 103 w 135"/>
                <a:gd name="T19" fmla="*/ 159 h 161"/>
                <a:gd name="T20" fmla="*/ 96 w 135"/>
                <a:gd name="T21" fmla="*/ 161 h 161"/>
                <a:gd name="T22" fmla="*/ 96 w 135"/>
                <a:gd name="T23" fmla="*/ 161 h 161"/>
                <a:gd name="T24" fmla="*/ 0 w 135"/>
                <a:gd name="T25" fmla="*/ 114 h 161"/>
                <a:gd name="T26" fmla="*/ 0 w 135"/>
                <a:gd name="T27" fmla="*/ 114 h 161"/>
                <a:gd name="T28" fmla="*/ 4 w 135"/>
                <a:gd name="T29" fmla="*/ 0 h 161"/>
                <a:gd name="T30" fmla="*/ 4 w 135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5" h="161">
                  <a:moveTo>
                    <a:pt x="4" y="0"/>
                  </a:moveTo>
                  <a:lnTo>
                    <a:pt x="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18" y="140"/>
                  </a:lnTo>
                  <a:lnTo>
                    <a:pt x="118" y="140"/>
                  </a:lnTo>
                  <a:lnTo>
                    <a:pt x="117" y="144"/>
                  </a:lnTo>
                  <a:lnTo>
                    <a:pt x="115" y="148"/>
                  </a:lnTo>
                  <a:lnTo>
                    <a:pt x="110" y="155"/>
                  </a:lnTo>
                  <a:lnTo>
                    <a:pt x="103" y="159"/>
                  </a:lnTo>
                  <a:lnTo>
                    <a:pt x="96" y="161"/>
                  </a:lnTo>
                  <a:lnTo>
                    <a:pt x="96" y="161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4" name="Freeform 70"/>
            <p:cNvSpPr/>
            <p:nvPr/>
          </p:nvSpPr>
          <p:spPr bwMode="auto">
            <a:xfrm>
              <a:off x="3348038" y="5083175"/>
              <a:ext cx="209550" cy="255588"/>
            </a:xfrm>
            <a:custGeom>
              <a:avLst/>
              <a:gdLst>
                <a:gd name="T0" fmla="*/ 5 w 132"/>
                <a:gd name="T1" fmla="*/ 0 h 161"/>
                <a:gd name="T2" fmla="*/ 5 w 132"/>
                <a:gd name="T3" fmla="*/ 0 h 161"/>
                <a:gd name="T4" fmla="*/ 132 w 132"/>
                <a:gd name="T5" fmla="*/ 0 h 161"/>
                <a:gd name="T6" fmla="*/ 132 w 132"/>
                <a:gd name="T7" fmla="*/ 0 h 161"/>
                <a:gd name="T8" fmla="*/ 115 w 132"/>
                <a:gd name="T9" fmla="*/ 140 h 161"/>
                <a:gd name="T10" fmla="*/ 115 w 132"/>
                <a:gd name="T11" fmla="*/ 140 h 161"/>
                <a:gd name="T12" fmla="*/ 114 w 132"/>
                <a:gd name="T13" fmla="*/ 144 h 161"/>
                <a:gd name="T14" fmla="*/ 112 w 132"/>
                <a:gd name="T15" fmla="*/ 148 h 161"/>
                <a:gd name="T16" fmla="*/ 108 w 132"/>
                <a:gd name="T17" fmla="*/ 153 h 161"/>
                <a:gd name="T18" fmla="*/ 101 w 132"/>
                <a:gd name="T19" fmla="*/ 159 h 161"/>
                <a:gd name="T20" fmla="*/ 95 w 132"/>
                <a:gd name="T21" fmla="*/ 161 h 161"/>
                <a:gd name="T22" fmla="*/ 95 w 132"/>
                <a:gd name="T23" fmla="*/ 161 h 161"/>
                <a:gd name="T24" fmla="*/ 0 w 132"/>
                <a:gd name="T25" fmla="*/ 113 h 161"/>
                <a:gd name="T26" fmla="*/ 0 w 132"/>
                <a:gd name="T27" fmla="*/ 113 h 161"/>
                <a:gd name="T28" fmla="*/ 5 w 132"/>
                <a:gd name="T29" fmla="*/ 0 h 161"/>
                <a:gd name="T30" fmla="*/ 5 w 132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61">
                  <a:moveTo>
                    <a:pt x="5" y="0"/>
                  </a:moveTo>
                  <a:lnTo>
                    <a:pt x="5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5" y="140"/>
                  </a:lnTo>
                  <a:lnTo>
                    <a:pt x="115" y="140"/>
                  </a:lnTo>
                  <a:lnTo>
                    <a:pt x="114" y="144"/>
                  </a:lnTo>
                  <a:lnTo>
                    <a:pt x="112" y="148"/>
                  </a:lnTo>
                  <a:lnTo>
                    <a:pt x="108" y="153"/>
                  </a:lnTo>
                  <a:lnTo>
                    <a:pt x="101" y="159"/>
                  </a:lnTo>
                  <a:lnTo>
                    <a:pt x="95" y="161"/>
                  </a:lnTo>
                  <a:lnTo>
                    <a:pt x="95" y="161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5" name="Freeform 71"/>
            <p:cNvSpPr/>
            <p:nvPr/>
          </p:nvSpPr>
          <p:spPr bwMode="auto">
            <a:xfrm>
              <a:off x="3354388" y="5083175"/>
              <a:ext cx="203200" cy="255588"/>
            </a:xfrm>
            <a:custGeom>
              <a:avLst/>
              <a:gdLst>
                <a:gd name="T0" fmla="*/ 4 w 128"/>
                <a:gd name="T1" fmla="*/ 0 h 161"/>
                <a:gd name="T2" fmla="*/ 4 w 128"/>
                <a:gd name="T3" fmla="*/ 0 h 161"/>
                <a:gd name="T4" fmla="*/ 128 w 128"/>
                <a:gd name="T5" fmla="*/ 0 h 161"/>
                <a:gd name="T6" fmla="*/ 128 w 128"/>
                <a:gd name="T7" fmla="*/ 0 h 161"/>
                <a:gd name="T8" fmla="*/ 111 w 128"/>
                <a:gd name="T9" fmla="*/ 140 h 161"/>
                <a:gd name="T10" fmla="*/ 111 w 128"/>
                <a:gd name="T11" fmla="*/ 140 h 161"/>
                <a:gd name="T12" fmla="*/ 111 w 128"/>
                <a:gd name="T13" fmla="*/ 144 h 161"/>
                <a:gd name="T14" fmla="*/ 108 w 128"/>
                <a:gd name="T15" fmla="*/ 148 h 161"/>
                <a:gd name="T16" fmla="*/ 104 w 128"/>
                <a:gd name="T17" fmla="*/ 153 h 161"/>
                <a:gd name="T18" fmla="*/ 97 w 128"/>
                <a:gd name="T19" fmla="*/ 159 h 161"/>
                <a:gd name="T20" fmla="*/ 91 w 128"/>
                <a:gd name="T21" fmla="*/ 161 h 161"/>
                <a:gd name="T22" fmla="*/ 91 w 128"/>
                <a:gd name="T23" fmla="*/ 161 h 161"/>
                <a:gd name="T24" fmla="*/ 0 w 128"/>
                <a:gd name="T25" fmla="*/ 113 h 161"/>
                <a:gd name="T26" fmla="*/ 0 w 128"/>
                <a:gd name="T27" fmla="*/ 113 h 161"/>
                <a:gd name="T28" fmla="*/ 4 w 128"/>
                <a:gd name="T29" fmla="*/ 0 h 161"/>
                <a:gd name="T30" fmla="*/ 4 w 128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8" h="161">
                  <a:moveTo>
                    <a:pt x="4" y="0"/>
                  </a:moveTo>
                  <a:lnTo>
                    <a:pt x="4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11" y="140"/>
                  </a:lnTo>
                  <a:lnTo>
                    <a:pt x="111" y="140"/>
                  </a:lnTo>
                  <a:lnTo>
                    <a:pt x="111" y="144"/>
                  </a:lnTo>
                  <a:lnTo>
                    <a:pt x="108" y="148"/>
                  </a:lnTo>
                  <a:lnTo>
                    <a:pt x="104" y="153"/>
                  </a:lnTo>
                  <a:lnTo>
                    <a:pt x="97" y="159"/>
                  </a:lnTo>
                  <a:lnTo>
                    <a:pt x="91" y="161"/>
                  </a:lnTo>
                  <a:lnTo>
                    <a:pt x="91" y="161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6" name="Freeform 72"/>
            <p:cNvSpPr/>
            <p:nvPr/>
          </p:nvSpPr>
          <p:spPr bwMode="auto">
            <a:xfrm>
              <a:off x="3360738" y="5083175"/>
              <a:ext cx="196850" cy="255588"/>
            </a:xfrm>
            <a:custGeom>
              <a:avLst/>
              <a:gdLst>
                <a:gd name="T0" fmla="*/ 4 w 124"/>
                <a:gd name="T1" fmla="*/ 0 h 161"/>
                <a:gd name="T2" fmla="*/ 4 w 124"/>
                <a:gd name="T3" fmla="*/ 0 h 161"/>
                <a:gd name="T4" fmla="*/ 124 w 124"/>
                <a:gd name="T5" fmla="*/ 0 h 161"/>
                <a:gd name="T6" fmla="*/ 124 w 124"/>
                <a:gd name="T7" fmla="*/ 0 h 161"/>
                <a:gd name="T8" fmla="*/ 107 w 124"/>
                <a:gd name="T9" fmla="*/ 140 h 161"/>
                <a:gd name="T10" fmla="*/ 107 w 124"/>
                <a:gd name="T11" fmla="*/ 140 h 161"/>
                <a:gd name="T12" fmla="*/ 104 w 124"/>
                <a:gd name="T13" fmla="*/ 148 h 161"/>
                <a:gd name="T14" fmla="*/ 100 w 124"/>
                <a:gd name="T15" fmla="*/ 153 h 161"/>
                <a:gd name="T16" fmla="*/ 93 w 124"/>
                <a:gd name="T17" fmla="*/ 159 h 161"/>
                <a:gd name="T18" fmla="*/ 87 w 124"/>
                <a:gd name="T19" fmla="*/ 161 h 161"/>
                <a:gd name="T20" fmla="*/ 87 w 124"/>
                <a:gd name="T21" fmla="*/ 161 h 161"/>
                <a:gd name="T22" fmla="*/ 0 w 124"/>
                <a:gd name="T23" fmla="*/ 111 h 161"/>
                <a:gd name="T24" fmla="*/ 0 w 124"/>
                <a:gd name="T25" fmla="*/ 111 h 161"/>
                <a:gd name="T26" fmla="*/ 4 w 124"/>
                <a:gd name="T27" fmla="*/ 0 h 161"/>
                <a:gd name="T28" fmla="*/ 4 w 124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61">
                  <a:moveTo>
                    <a:pt x="4" y="0"/>
                  </a:moveTo>
                  <a:lnTo>
                    <a:pt x="4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07" y="140"/>
                  </a:lnTo>
                  <a:lnTo>
                    <a:pt x="107" y="140"/>
                  </a:lnTo>
                  <a:lnTo>
                    <a:pt x="104" y="148"/>
                  </a:lnTo>
                  <a:lnTo>
                    <a:pt x="100" y="153"/>
                  </a:lnTo>
                  <a:lnTo>
                    <a:pt x="93" y="159"/>
                  </a:lnTo>
                  <a:lnTo>
                    <a:pt x="87" y="161"/>
                  </a:lnTo>
                  <a:lnTo>
                    <a:pt x="87" y="16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7" name="Freeform 73"/>
            <p:cNvSpPr/>
            <p:nvPr/>
          </p:nvSpPr>
          <p:spPr bwMode="auto">
            <a:xfrm>
              <a:off x="3367088" y="5083175"/>
              <a:ext cx="190500" cy="255588"/>
            </a:xfrm>
            <a:custGeom>
              <a:avLst/>
              <a:gdLst>
                <a:gd name="T0" fmla="*/ 4 w 120"/>
                <a:gd name="T1" fmla="*/ 0 h 161"/>
                <a:gd name="T2" fmla="*/ 4 w 120"/>
                <a:gd name="T3" fmla="*/ 0 h 161"/>
                <a:gd name="T4" fmla="*/ 120 w 120"/>
                <a:gd name="T5" fmla="*/ 0 h 161"/>
                <a:gd name="T6" fmla="*/ 120 w 120"/>
                <a:gd name="T7" fmla="*/ 0 h 161"/>
                <a:gd name="T8" fmla="*/ 103 w 120"/>
                <a:gd name="T9" fmla="*/ 140 h 161"/>
                <a:gd name="T10" fmla="*/ 103 w 120"/>
                <a:gd name="T11" fmla="*/ 140 h 161"/>
                <a:gd name="T12" fmla="*/ 100 w 120"/>
                <a:gd name="T13" fmla="*/ 148 h 161"/>
                <a:gd name="T14" fmla="*/ 96 w 120"/>
                <a:gd name="T15" fmla="*/ 153 h 161"/>
                <a:gd name="T16" fmla="*/ 89 w 120"/>
                <a:gd name="T17" fmla="*/ 159 h 161"/>
                <a:gd name="T18" fmla="*/ 83 w 120"/>
                <a:gd name="T19" fmla="*/ 161 h 161"/>
                <a:gd name="T20" fmla="*/ 83 w 120"/>
                <a:gd name="T21" fmla="*/ 161 h 161"/>
                <a:gd name="T22" fmla="*/ 0 w 120"/>
                <a:gd name="T23" fmla="*/ 110 h 161"/>
                <a:gd name="T24" fmla="*/ 0 w 120"/>
                <a:gd name="T25" fmla="*/ 110 h 161"/>
                <a:gd name="T26" fmla="*/ 4 w 120"/>
                <a:gd name="T27" fmla="*/ 0 h 161"/>
                <a:gd name="T28" fmla="*/ 4 w 120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61">
                  <a:moveTo>
                    <a:pt x="4" y="0"/>
                  </a:moveTo>
                  <a:lnTo>
                    <a:pt x="4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3" y="140"/>
                  </a:lnTo>
                  <a:lnTo>
                    <a:pt x="103" y="140"/>
                  </a:lnTo>
                  <a:lnTo>
                    <a:pt x="100" y="148"/>
                  </a:lnTo>
                  <a:lnTo>
                    <a:pt x="96" y="153"/>
                  </a:lnTo>
                  <a:lnTo>
                    <a:pt x="89" y="159"/>
                  </a:lnTo>
                  <a:lnTo>
                    <a:pt x="83" y="161"/>
                  </a:lnTo>
                  <a:lnTo>
                    <a:pt x="83" y="161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8" name="Freeform 74"/>
            <p:cNvSpPr/>
            <p:nvPr/>
          </p:nvSpPr>
          <p:spPr bwMode="auto">
            <a:xfrm>
              <a:off x="3371851" y="5083175"/>
              <a:ext cx="185738" cy="255588"/>
            </a:xfrm>
            <a:custGeom>
              <a:avLst/>
              <a:gdLst>
                <a:gd name="T0" fmla="*/ 5 w 117"/>
                <a:gd name="T1" fmla="*/ 0 h 161"/>
                <a:gd name="T2" fmla="*/ 5 w 117"/>
                <a:gd name="T3" fmla="*/ 0 h 161"/>
                <a:gd name="T4" fmla="*/ 117 w 117"/>
                <a:gd name="T5" fmla="*/ 0 h 161"/>
                <a:gd name="T6" fmla="*/ 117 w 117"/>
                <a:gd name="T7" fmla="*/ 0 h 161"/>
                <a:gd name="T8" fmla="*/ 100 w 117"/>
                <a:gd name="T9" fmla="*/ 140 h 161"/>
                <a:gd name="T10" fmla="*/ 100 w 117"/>
                <a:gd name="T11" fmla="*/ 140 h 161"/>
                <a:gd name="T12" fmla="*/ 97 w 117"/>
                <a:gd name="T13" fmla="*/ 148 h 161"/>
                <a:gd name="T14" fmla="*/ 93 w 117"/>
                <a:gd name="T15" fmla="*/ 153 h 161"/>
                <a:gd name="T16" fmla="*/ 86 w 117"/>
                <a:gd name="T17" fmla="*/ 157 h 161"/>
                <a:gd name="T18" fmla="*/ 81 w 117"/>
                <a:gd name="T19" fmla="*/ 161 h 161"/>
                <a:gd name="T20" fmla="*/ 81 w 117"/>
                <a:gd name="T21" fmla="*/ 161 h 161"/>
                <a:gd name="T22" fmla="*/ 0 w 117"/>
                <a:gd name="T23" fmla="*/ 109 h 161"/>
                <a:gd name="T24" fmla="*/ 0 w 117"/>
                <a:gd name="T25" fmla="*/ 109 h 161"/>
                <a:gd name="T26" fmla="*/ 5 w 117"/>
                <a:gd name="T27" fmla="*/ 0 h 161"/>
                <a:gd name="T28" fmla="*/ 5 w 117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161">
                  <a:moveTo>
                    <a:pt x="5" y="0"/>
                  </a:moveTo>
                  <a:lnTo>
                    <a:pt x="5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00" y="140"/>
                  </a:lnTo>
                  <a:lnTo>
                    <a:pt x="100" y="140"/>
                  </a:lnTo>
                  <a:lnTo>
                    <a:pt x="97" y="148"/>
                  </a:lnTo>
                  <a:lnTo>
                    <a:pt x="93" y="153"/>
                  </a:lnTo>
                  <a:lnTo>
                    <a:pt x="86" y="157"/>
                  </a:lnTo>
                  <a:lnTo>
                    <a:pt x="81" y="161"/>
                  </a:lnTo>
                  <a:lnTo>
                    <a:pt x="81" y="161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9" name="Freeform 75"/>
            <p:cNvSpPr/>
            <p:nvPr/>
          </p:nvSpPr>
          <p:spPr bwMode="auto">
            <a:xfrm>
              <a:off x="3378201" y="5083175"/>
              <a:ext cx="179388" cy="255588"/>
            </a:xfrm>
            <a:custGeom>
              <a:avLst/>
              <a:gdLst>
                <a:gd name="T0" fmla="*/ 5 w 113"/>
                <a:gd name="T1" fmla="*/ 0 h 161"/>
                <a:gd name="T2" fmla="*/ 5 w 113"/>
                <a:gd name="T3" fmla="*/ 0 h 161"/>
                <a:gd name="T4" fmla="*/ 113 w 113"/>
                <a:gd name="T5" fmla="*/ 0 h 161"/>
                <a:gd name="T6" fmla="*/ 113 w 113"/>
                <a:gd name="T7" fmla="*/ 0 h 161"/>
                <a:gd name="T8" fmla="*/ 96 w 113"/>
                <a:gd name="T9" fmla="*/ 140 h 161"/>
                <a:gd name="T10" fmla="*/ 96 w 113"/>
                <a:gd name="T11" fmla="*/ 140 h 161"/>
                <a:gd name="T12" fmla="*/ 93 w 113"/>
                <a:gd name="T13" fmla="*/ 147 h 161"/>
                <a:gd name="T14" fmla="*/ 89 w 113"/>
                <a:gd name="T15" fmla="*/ 153 h 161"/>
                <a:gd name="T16" fmla="*/ 84 w 113"/>
                <a:gd name="T17" fmla="*/ 157 h 161"/>
                <a:gd name="T18" fmla="*/ 77 w 113"/>
                <a:gd name="T19" fmla="*/ 161 h 161"/>
                <a:gd name="T20" fmla="*/ 77 w 113"/>
                <a:gd name="T21" fmla="*/ 161 h 161"/>
                <a:gd name="T22" fmla="*/ 0 w 113"/>
                <a:gd name="T23" fmla="*/ 107 h 161"/>
                <a:gd name="T24" fmla="*/ 0 w 113"/>
                <a:gd name="T25" fmla="*/ 107 h 161"/>
                <a:gd name="T26" fmla="*/ 5 w 113"/>
                <a:gd name="T27" fmla="*/ 0 h 161"/>
                <a:gd name="T28" fmla="*/ 5 w 113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61">
                  <a:moveTo>
                    <a:pt x="5" y="0"/>
                  </a:moveTo>
                  <a:lnTo>
                    <a:pt x="5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96" y="140"/>
                  </a:lnTo>
                  <a:lnTo>
                    <a:pt x="96" y="140"/>
                  </a:lnTo>
                  <a:lnTo>
                    <a:pt x="93" y="147"/>
                  </a:lnTo>
                  <a:lnTo>
                    <a:pt x="89" y="153"/>
                  </a:lnTo>
                  <a:lnTo>
                    <a:pt x="84" y="157"/>
                  </a:lnTo>
                  <a:lnTo>
                    <a:pt x="77" y="161"/>
                  </a:lnTo>
                  <a:lnTo>
                    <a:pt x="77" y="161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0" name="Freeform 76"/>
            <p:cNvSpPr/>
            <p:nvPr/>
          </p:nvSpPr>
          <p:spPr bwMode="auto">
            <a:xfrm>
              <a:off x="3384551" y="5083175"/>
              <a:ext cx="173038" cy="255588"/>
            </a:xfrm>
            <a:custGeom>
              <a:avLst/>
              <a:gdLst>
                <a:gd name="T0" fmla="*/ 5 w 109"/>
                <a:gd name="T1" fmla="*/ 0 h 161"/>
                <a:gd name="T2" fmla="*/ 5 w 109"/>
                <a:gd name="T3" fmla="*/ 0 h 161"/>
                <a:gd name="T4" fmla="*/ 109 w 109"/>
                <a:gd name="T5" fmla="*/ 0 h 161"/>
                <a:gd name="T6" fmla="*/ 109 w 109"/>
                <a:gd name="T7" fmla="*/ 0 h 161"/>
                <a:gd name="T8" fmla="*/ 92 w 109"/>
                <a:gd name="T9" fmla="*/ 140 h 161"/>
                <a:gd name="T10" fmla="*/ 92 w 109"/>
                <a:gd name="T11" fmla="*/ 140 h 161"/>
                <a:gd name="T12" fmla="*/ 89 w 109"/>
                <a:gd name="T13" fmla="*/ 147 h 161"/>
                <a:gd name="T14" fmla="*/ 85 w 109"/>
                <a:gd name="T15" fmla="*/ 153 h 161"/>
                <a:gd name="T16" fmla="*/ 80 w 109"/>
                <a:gd name="T17" fmla="*/ 157 h 161"/>
                <a:gd name="T18" fmla="*/ 73 w 109"/>
                <a:gd name="T19" fmla="*/ 161 h 161"/>
                <a:gd name="T20" fmla="*/ 73 w 109"/>
                <a:gd name="T21" fmla="*/ 161 h 161"/>
                <a:gd name="T22" fmla="*/ 0 w 109"/>
                <a:gd name="T23" fmla="*/ 106 h 161"/>
                <a:gd name="T24" fmla="*/ 0 w 109"/>
                <a:gd name="T25" fmla="*/ 106 h 161"/>
                <a:gd name="T26" fmla="*/ 5 w 109"/>
                <a:gd name="T27" fmla="*/ 0 h 161"/>
                <a:gd name="T28" fmla="*/ 5 w 109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161">
                  <a:moveTo>
                    <a:pt x="5" y="0"/>
                  </a:moveTo>
                  <a:lnTo>
                    <a:pt x="5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92" y="140"/>
                  </a:lnTo>
                  <a:lnTo>
                    <a:pt x="92" y="140"/>
                  </a:lnTo>
                  <a:lnTo>
                    <a:pt x="89" y="147"/>
                  </a:lnTo>
                  <a:lnTo>
                    <a:pt x="85" y="153"/>
                  </a:lnTo>
                  <a:lnTo>
                    <a:pt x="80" y="157"/>
                  </a:lnTo>
                  <a:lnTo>
                    <a:pt x="73" y="161"/>
                  </a:lnTo>
                  <a:lnTo>
                    <a:pt x="73" y="161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1" name="Freeform 77"/>
            <p:cNvSpPr/>
            <p:nvPr/>
          </p:nvSpPr>
          <p:spPr bwMode="auto">
            <a:xfrm>
              <a:off x="3390901" y="5083175"/>
              <a:ext cx="166688" cy="254000"/>
            </a:xfrm>
            <a:custGeom>
              <a:avLst/>
              <a:gdLst>
                <a:gd name="T0" fmla="*/ 5 w 105"/>
                <a:gd name="T1" fmla="*/ 0 h 160"/>
                <a:gd name="T2" fmla="*/ 5 w 105"/>
                <a:gd name="T3" fmla="*/ 0 h 160"/>
                <a:gd name="T4" fmla="*/ 105 w 105"/>
                <a:gd name="T5" fmla="*/ 0 h 160"/>
                <a:gd name="T6" fmla="*/ 105 w 105"/>
                <a:gd name="T7" fmla="*/ 0 h 160"/>
                <a:gd name="T8" fmla="*/ 88 w 105"/>
                <a:gd name="T9" fmla="*/ 140 h 160"/>
                <a:gd name="T10" fmla="*/ 88 w 105"/>
                <a:gd name="T11" fmla="*/ 140 h 160"/>
                <a:gd name="T12" fmla="*/ 87 w 105"/>
                <a:gd name="T13" fmla="*/ 147 h 160"/>
                <a:gd name="T14" fmla="*/ 81 w 105"/>
                <a:gd name="T15" fmla="*/ 153 h 160"/>
                <a:gd name="T16" fmla="*/ 76 w 105"/>
                <a:gd name="T17" fmla="*/ 157 h 160"/>
                <a:gd name="T18" fmla="*/ 69 w 105"/>
                <a:gd name="T19" fmla="*/ 160 h 160"/>
                <a:gd name="T20" fmla="*/ 69 w 105"/>
                <a:gd name="T21" fmla="*/ 160 h 160"/>
                <a:gd name="T22" fmla="*/ 0 w 105"/>
                <a:gd name="T23" fmla="*/ 106 h 160"/>
                <a:gd name="T24" fmla="*/ 0 w 105"/>
                <a:gd name="T25" fmla="*/ 106 h 160"/>
                <a:gd name="T26" fmla="*/ 5 w 105"/>
                <a:gd name="T27" fmla="*/ 0 h 160"/>
                <a:gd name="T28" fmla="*/ 5 w 105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60">
                  <a:moveTo>
                    <a:pt x="5" y="0"/>
                  </a:moveTo>
                  <a:lnTo>
                    <a:pt x="5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87" y="147"/>
                  </a:lnTo>
                  <a:lnTo>
                    <a:pt x="81" y="153"/>
                  </a:lnTo>
                  <a:lnTo>
                    <a:pt x="76" y="157"/>
                  </a:lnTo>
                  <a:lnTo>
                    <a:pt x="69" y="160"/>
                  </a:lnTo>
                  <a:lnTo>
                    <a:pt x="69" y="16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2" name="Freeform 78"/>
            <p:cNvSpPr/>
            <p:nvPr/>
          </p:nvSpPr>
          <p:spPr bwMode="auto">
            <a:xfrm>
              <a:off x="3395663" y="5083175"/>
              <a:ext cx="161925" cy="254000"/>
            </a:xfrm>
            <a:custGeom>
              <a:avLst/>
              <a:gdLst>
                <a:gd name="T0" fmla="*/ 5 w 102"/>
                <a:gd name="T1" fmla="*/ 0 h 160"/>
                <a:gd name="T2" fmla="*/ 5 w 102"/>
                <a:gd name="T3" fmla="*/ 0 h 160"/>
                <a:gd name="T4" fmla="*/ 102 w 102"/>
                <a:gd name="T5" fmla="*/ 0 h 160"/>
                <a:gd name="T6" fmla="*/ 102 w 102"/>
                <a:gd name="T7" fmla="*/ 0 h 160"/>
                <a:gd name="T8" fmla="*/ 85 w 102"/>
                <a:gd name="T9" fmla="*/ 140 h 160"/>
                <a:gd name="T10" fmla="*/ 85 w 102"/>
                <a:gd name="T11" fmla="*/ 140 h 160"/>
                <a:gd name="T12" fmla="*/ 84 w 102"/>
                <a:gd name="T13" fmla="*/ 147 h 160"/>
                <a:gd name="T14" fmla="*/ 78 w 102"/>
                <a:gd name="T15" fmla="*/ 153 h 160"/>
                <a:gd name="T16" fmla="*/ 73 w 102"/>
                <a:gd name="T17" fmla="*/ 157 h 160"/>
                <a:gd name="T18" fmla="*/ 67 w 102"/>
                <a:gd name="T19" fmla="*/ 160 h 160"/>
                <a:gd name="T20" fmla="*/ 67 w 102"/>
                <a:gd name="T21" fmla="*/ 160 h 160"/>
                <a:gd name="T22" fmla="*/ 0 w 102"/>
                <a:gd name="T23" fmla="*/ 105 h 160"/>
                <a:gd name="T24" fmla="*/ 0 w 102"/>
                <a:gd name="T25" fmla="*/ 105 h 160"/>
                <a:gd name="T26" fmla="*/ 5 w 102"/>
                <a:gd name="T27" fmla="*/ 0 h 160"/>
                <a:gd name="T28" fmla="*/ 5 w 102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160">
                  <a:moveTo>
                    <a:pt x="5" y="0"/>
                  </a:moveTo>
                  <a:lnTo>
                    <a:pt x="5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85" y="140"/>
                  </a:lnTo>
                  <a:lnTo>
                    <a:pt x="85" y="140"/>
                  </a:lnTo>
                  <a:lnTo>
                    <a:pt x="84" y="147"/>
                  </a:lnTo>
                  <a:lnTo>
                    <a:pt x="78" y="153"/>
                  </a:lnTo>
                  <a:lnTo>
                    <a:pt x="73" y="157"/>
                  </a:lnTo>
                  <a:lnTo>
                    <a:pt x="67" y="160"/>
                  </a:lnTo>
                  <a:lnTo>
                    <a:pt x="67" y="160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3" name="Freeform 79"/>
            <p:cNvSpPr/>
            <p:nvPr/>
          </p:nvSpPr>
          <p:spPr bwMode="auto">
            <a:xfrm>
              <a:off x="3402013" y="5083175"/>
              <a:ext cx="155575" cy="254000"/>
            </a:xfrm>
            <a:custGeom>
              <a:avLst/>
              <a:gdLst>
                <a:gd name="T0" fmla="*/ 5 w 98"/>
                <a:gd name="T1" fmla="*/ 0 h 160"/>
                <a:gd name="T2" fmla="*/ 5 w 98"/>
                <a:gd name="T3" fmla="*/ 0 h 160"/>
                <a:gd name="T4" fmla="*/ 98 w 98"/>
                <a:gd name="T5" fmla="*/ 0 h 160"/>
                <a:gd name="T6" fmla="*/ 98 w 98"/>
                <a:gd name="T7" fmla="*/ 0 h 160"/>
                <a:gd name="T8" fmla="*/ 81 w 98"/>
                <a:gd name="T9" fmla="*/ 140 h 160"/>
                <a:gd name="T10" fmla="*/ 81 w 98"/>
                <a:gd name="T11" fmla="*/ 140 h 160"/>
                <a:gd name="T12" fmla="*/ 80 w 98"/>
                <a:gd name="T13" fmla="*/ 147 h 160"/>
                <a:gd name="T14" fmla="*/ 74 w 98"/>
                <a:gd name="T15" fmla="*/ 152 h 160"/>
                <a:gd name="T16" fmla="*/ 69 w 98"/>
                <a:gd name="T17" fmla="*/ 157 h 160"/>
                <a:gd name="T18" fmla="*/ 63 w 98"/>
                <a:gd name="T19" fmla="*/ 160 h 160"/>
                <a:gd name="T20" fmla="*/ 63 w 98"/>
                <a:gd name="T21" fmla="*/ 160 h 160"/>
                <a:gd name="T22" fmla="*/ 0 w 98"/>
                <a:gd name="T23" fmla="*/ 103 h 160"/>
                <a:gd name="T24" fmla="*/ 0 w 98"/>
                <a:gd name="T25" fmla="*/ 103 h 160"/>
                <a:gd name="T26" fmla="*/ 5 w 98"/>
                <a:gd name="T27" fmla="*/ 0 h 160"/>
                <a:gd name="T28" fmla="*/ 5 w 98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60">
                  <a:moveTo>
                    <a:pt x="5" y="0"/>
                  </a:moveTo>
                  <a:lnTo>
                    <a:pt x="5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1" y="140"/>
                  </a:lnTo>
                  <a:lnTo>
                    <a:pt x="81" y="140"/>
                  </a:lnTo>
                  <a:lnTo>
                    <a:pt x="80" y="147"/>
                  </a:lnTo>
                  <a:lnTo>
                    <a:pt x="74" y="152"/>
                  </a:lnTo>
                  <a:lnTo>
                    <a:pt x="69" y="157"/>
                  </a:lnTo>
                  <a:lnTo>
                    <a:pt x="63" y="160"/>
                  </a:lnTo>
                  <a:lnTo>
                    <a:pt x="63" y="160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4" name="Freeform 80"/>
            <p:cNvSpPr/>
            <p:nvPr/>
          </p:nvSpPr>
          <p:spPr bwMode="auto">
            <a:xfrm>
              <a:off x="3408363" y="5083175"/>
              <a:ext cx="149225" cy="254000"/>
            </a:xfrm>
            <a:custGeom>
              <a:avLst/>
              <a:gdLst>
                <a:gd name="T0" fmla="*/ 5 w 94"/>
                <a:gd name="T1" fmla="*/ 0 h 160"/>
                <a:gd name="T2" fmla="*/ 5 w 94"/>
                <a:gd name="T3" fmla="*/ 0 h 160"/>
                <a:gd name="T4" fmla="*/ 94 w 94"/>
                <a:gd name="T5" fmla="*/ 0 h 160"/>
                <a:gd name="T6" fmla="*/ 94 w 94"/>
                <a:gd name="T7" fmla="*/ 0 h 160"/>
                <a:gd name="T8" fmla="*/ 77 w 94"/>
                <a:gd name="T9" fmla="*/ 140 h 160"/>
                <a:gd name="T10" fmla="*/ 77 w 94"/>
                <a:gd name="T11" fmla="*/ 140 h 160"/>
                <a:gd name="T12" fmla="*/ 76 w 94"/>
                <a:gd name="T13" fmla="*/ 147 h 160"/>
                <a:gd name="T14" fmla="*/ 71 w 94"/>
                <a:gd name="T15" fmla="*/ 152 h 160"/>
                <a:gd name="T16" fmla="*/ 66 w 94"/>
                <a:gd name="T17" fmla="*/ 157 h 160"/>
                <a:gd name="T18" fmla="*/ 59 w 94"/>
                <a:gd name="T19" fmla="*/ 160 h 160"/>
                <a:gd name="T20" fmla="*/ 59 w 94"/>
                <a:gd name="T21" fmla="*/ 160 h 160"/>
                <a:gd name="T22" fmla="*/ 0 w 94"/>
                <a:gd name="T23" fmla="*/ 102 h 160"/>
                <a:gd name="T24" fmla="*/ 0 w 94"/>
                <a:gd name="T25" fmla="*/ 102 h 160"/>
                <a:gd name="T26" fmla="*/ 5 w 94"/>
                <a:gd name="T27" fmla="*/ 0 h 160"/>
                <a:gd name="T28" fmla="*/ 5 w 94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160">
                  <a:moveTo>
                    <a:pt x="5" y="0"/>
                  </a:moveTo>
                  <a:lnTo>
                    <a:pt x="5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7" y="140"/>
                  </a:lnTo>
                  <a:lnTo>
                    <a:pt x="77" y="140"/>
                  </a:lnTo>
                  <a:lnTo>
                    <a:pt x="76" y="147"/>
                  </a:lnTo>
                  <a:lnTo>
                    <a:pt x="71" y="152"/>
                  </a:lnTo>
                  <a:lnTo>
                    <a:pt x="66" y="157"/>
                  </a:lnTo>
                  <a:lnTo>
                    <a:pt x="59" y="160"/>
                  </a:lnTo>
                  <a:lnTo>
                    <a:pt x="59" y="160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5" name="Freeform 81"/>
            <p:cNvSpPr/>
            <p:nvPr/>
          </p:nvSpPr>
          <p:spPr bwMode="auto">
            <a:xfrm>
              <a:off x="3414713" y="5083175"/>
              <a:ext cx="142875" cy="254000"/>
            </a:xfrm>
            <a:custGeom>
              <a:avLst/>
              <a:gdLst>
                <a:gd name="T0" fmla="*/ 5 w 90"/>
                <a:gd name="T1" fmla="*/ 0 h 160"/>
                <a:gd name="T2" fmla="*/ 5 w 90"/>
                <a:gd name="T3" fmla="*/ 0 h 160"/>
                <a:gd name="T4" fmla="*/ 90 w 90"/>
                <a:gd name="T5" fmla="*/ 0 h 160"/>
                <a:gd name="T6" fmla="*/ 90 w 90"/>
                <a:gd name="T7" fmla="*/ 0 h 160"/>
                <a:gd name="T8" fmla="*/ 73 w 90"/>
                <a:gd name="T9" fmla="*/ 140 h 160"/>
                <a:gd name="T10" fmla="*/ 73 w 90"/>
                <a:gd name="T11" fmla="*/ 140 h 160"/>
                <a:gd name="T12" fmla="*/ 72 w 90"/>
                <a:gd name="T13" fmla="*/ 147 h 160"/>
                <a:gd name="T14" fmla="*/ 67 w 90"/>
                <a:gd name="T15" fmla="*/ 152 h 160"/>
                <a:gd name="T16" fmla="*/ 62 w 90"/>
                <a:gd name="T17" fmla="*/ 157 h 160"/>
                <a:gd name="T18" fmla="*/ 55 w 90"/>
                <a:gd name="T19" fmla="*/ 160 h 160"/>
                <a:gd name="T20" fmla="*/ 55 w 90"/>
                <a:gd name="T21" fmla="*/ 160 h 160"/>
                <a:gd name="T22" fmla="*/ 0 w 90"/>
                <a:gd name="T23" fmla="*/ 101 h 160"/>
                <a:gd name="T24" fmla="*/ 0 w 90"/>
                <a:gd name="T25" fmla="*/ 101 h 160"/>
                <a:gd name="T26" fmla="*/ 5 w 90"/>
                <a:gd name="T27" fmla="*/ 0 h 160"/>
                <a:gd name="T28" fmla="*/ 5 w 90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160">
                  <a:moveTo>
                    <a:pt x="5" y="0"/>
                  </a:moveTo>
                  <a:lnTo>
                    <a:pt x="5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3" y="140"/>
                  </a:lnTo>
                  <a:lnTo>
                    <a:pt x="73" y="140"/>
                  </a:lnTo>
                  <a:lnTo>
                    <a:pt x="72" y="147"/>
                  </a:lnTo>
                  <a:lnTo>
                    <a:pt x="67" y="152"/>
                  </a:lnTo>
                  <a:lnTo>
                    <a:pt x="62" y="157"/>
                  </a:lnTo>
                  <a:lnTo>
                    <a:pt x="55" y="160"/>
                  </a:lnTo>
                  <a:lnTo>
                    <a:pt x="55" y="160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6" name="Freeform 82"/>
            <p:cNvSpPr/>
            <p:nvPr/>
          </p:nvSpPr>
          <p:spPr bwMode="auto">
            <a:xfrm>
              <a:off x="3417888" y="5083175"/>
              <a:ext cx="139700" cy="254000"/>
            </a:xfrm>
            <a:custGeom>
              <a:avLst/>
              <a:gdLst>
                <a:gd name="T0" fmla="*/ 7 w 88"/>
                <a:gd name="T1" fmla="*/ 0 h 160"/>
                <a:gd name="T2" fmla="*/ 7 w 88"/>
                <a:gd name="T3" fmla="*/ 0 h 160"/>
                <a:gd name="T4" fmla="*/ 88 w 88"/>
                <a:gd name="T5" fmla="*/ 0 h 160"/>
                <a:gd name="T6" fmla="*/ 88 w 88"/>
                <a:gd name="T7" fmla="*/ 0 h 160"/>
                <a:gd name="T8" fmla="*/ 71 w 88"/>
                <a:gd name="T9" fmla="*/ 140 h 160"/>
                <a:gd name="T10" fmla="*/ 71 w 88"/>
                <a:gd name="T11" fmla="*/ 140 h 160"/>
                <a:gd name="T12" fmla="*/ 70 w 88"/>
                <a:gd name="T13" fmla="*/ 147 h 160"/>
                <a:gd name="T14" fmla="*/ 65 w 88"/>
                <a:gd name="T15" fmla="*/ 152 h 160"/>
                <a:gd name="T16" fmla="*/ 60 w 88"/>
                <a:gd name="T17" fmla="*/ 157 h 160"/>
                <a:gd name="T18" fmla="*/ 55 w 88"/>
                <a:gd name="T19" fmla="*/ 160 h 160"/>
                <a:gd name="T20" fmla="*/ 55 w 88"/>
                <a:gd name="T21" fmla="*/ 160 h 160"/>
                <a:gd name="T22" fmla="*/ 0 w 88"/>
                <a:gd name="T23" fmla="*/ 99 h 160"/>
                <a:gd name="T24" fmla="*/ 0 w 88"/>
                <a:gd name="T25" fmla="*/ 99 h 160"/>
                <a:gd name="T26" fmla="*/ 7 w 88"/>
                <a:gd name="T27" fmla="*/ 0 h 160"/>
                <a:gd name="T28" fmla="*/ 7 w 88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60">
                  <a:moveTo>
                    <a:pt x="7" y="0"/>
                  </a:moveTo>
                  <a:lnTo>
                    <a:pt x="7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7"/>
                  </a:lnTo>
                  <a:lnTo>
                    <a:pt x="65" y="152"/>
                  </a:lnTo>
                  <a:lnTo>
                    <a:pt x="60" y="157"/>
                  </a:lnTo>
                  <a:lnTo>
                    <a:pt x="55" y="160"/>
                  </a:lnTo>
                  <a:lnTo>
                    <a:pt x="55" y="160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7" name="Freeform 83"/>
            <p:cNvSpPr/>
            <p:nvPr/>
          </p:nvSpPr>
          <p:spPr bwMode="auto">
            <a:xfrm>
              <a:off x="3425826" y="5083175"/>
              <a:ext cx="131763" cy="254000"/>
            </a:xfrm>
            <a:custGeom>
              <a:avLst/>
              <a:gdLst>
                <a:gd name="T0" fmla="*/ 6 w 83"/>
                <a:gd name="T1" fmla="*/ 0 h 160"/>
                <a:gd name="T2" fmla="*/ 6 w 83"/>
                <a:gd name="T3" fmla="*/ 0 h 160"/>
                <a:gd name="T4" fmla="*/ 83 w 83"/>
                <a:gd name="T5" fmla="*/ 0 h 160"/>
                <a:gd name="T6" fmla="*/ 83 w 83"/>
                <a:gd name="T7" fmla="*/ 0 h 160"/>
                <a:gd name="T8" fmla="*/ 66 w 83"/>
                <a:gd name="T9" fmla="*/ 140 h 160"/>
                <a:gd name="T10" fmla="*/ 66 w 83"/>
                <a:gd name="T11" fmla="*/ 140 h 160"/>
                <a:gd name="T12" fmla="*/ 65 w 83"/>
                <a:gd name="T13" fmla="*/ 147 h 160"/>
                <a:gd name="T14" fmla="*/ 60 w 83"/>
                <a:gd name="T15" fmla="*/ 152 h 160"/>
                <a:gd name="T16" fmla="*/ 55 w 83"/>
                <a:gd name="T17" fmla="*/ 156 h 160"/>
                <a:gd name="T18" fmla="*/ 50 w 83"/>
                <a:gd name="T19" fmla="*/ 160 h 160"/>
                <a:gd name="T20" fmla="*/ 50 w 83"/>
                <a:gd name="T21" fmla="*/ 160 h 160"/>
                <a:gd name="T22" fmla="*/ 0 w 83"/>
                <a:gd name="T23" fmla="*/ 99 h 160"/>
                <a:gd name="T24" fmla="*/ 0 w 83"/>
                <a:gd name="T25" fmla="*/ 99 h 160"/>
                <a:gd name="T26" fmla="*/ 6 w 83"/>
                <a:gd name="T27" fmla="*/ 0 h 160"/>
                <a:gd name="T28" fmla="*/ 6 w 83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" h="160">
                  <a:moveTo>
                    <a:pt x="6" y="0"/>
                  </a:moveTo>
                  <a:lnTo>
                    <a:pt x="6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6" y="140"/>
                  </a:lnTo>
                  <a:lnTo>
                    <a:pt x="66" y="140"/>
                  </a:lnTo>
                  <a:lnTo>
                    <a:pt x="65" y="147"/>
                  </a:lnTo>
                  <a:lnTo>
                    <a:pt x="60" y="152"/>
                  </a:lnTo>
                  <a:lnTo>
                    <a:pt x="55" y="156"/>
                  </a:lnTo>
                  <a:lnTo>
                    <a:pt x="50" y="160"/>
                  </a:lnTo>
                  <a:lnTo>
                    <a:pt x="50" y="160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8" name="Freeform 84"/>
            <p:cNvSpPr/>
            <p:nvPr/>
          </p:nvSpPr>
          <p:spPr bwMode="auto">
            <a:xfrm>
              <a:off x="3432176" y="5083175"/>
              <a:ext cx="125413" cy="254000"/>
            </a:xfrm>
            <a:custGeom>
              <a:avLst/>
              <a:gdLst>
                <a:gd name="T0" fmla="*/ 5 w 79"/>
                <a:gd name="T1" fmla="*/ 0 h 160"/>
                <a:gd name="T2" fmla="*/ 5 w 79"/>
                <a:gd name="T3" fmla="*/ 0 h 160"/>
                <a:gd name="T4" fmla="*/ 79 w 79"/>
                <a:gd name="T5" fmla="*/ 0 h 160"/>
                <a:gd name="T6" fmla="*/ 79 w 79"/>
                <a:gd name="T7" fmla="*/ 0 h 160"/>
                <a:gd name="T8" fmla="*/ 62 w 79"/>
                <a:gd name="T9" fmla="*/ 140 h 160"/>
                <a:gd name="T10" fmla="*/ 62 w 79"/>
                <a:gd name="T11" fmla="*/ 140 h 160"/>
                <a:gd name="T12" fmla="*/ 61 w 79"/>
                <a:gd name="T13" fmla="*/ 147 h 160"/>
                <a:gd name="T14" fmla="*/ 56 w 79"/>
                <a:gd name="T15" fmla="*/ 152 h 160"/>
                <a:gd name="T16" fmla="*/ 51 w 79"/>
                <a:gd name="T17" fmla="*/ 156 h 160"/>
                <a:gd name="T18" fmla="*/ 46 w 79"/>
                <a:gd name="T19" fmla="*/ 160 h 160"/>
                <a:gd name="T20" fmla="*/ 46 w 79"/>
                <a:gd name="T21" fmla="*/ 160 h 160"/>
                <a:gd name="T22" fmla="*/ 0 w 79"/>
                <a:gd name="T23" fmla="*/ 98 h 160"/>
                <a:gd name="T24" fmla="*/ 0 w 79"/>
                <a:gd name="T25" fmla="*/ 98 h 160"/>
                <a:gd name="T26" fmla="*/ 5 w 79"/>
                <a:gd name="T27" fmla="*/ 0 h 160"/>
                <a:gd name="T28" fmla="*/ 5 w 79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160">
                  <a:moveTo>
                    <a:pt x="5" y="0"/>
                  </a:moveTo>
                  <a:lnTo>
                    <a:pt x="5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61" y="147"/>
                  </a:lnTo>
                  <a:lnTo>
                    <a:pt x="56" y="152"/>
                  </a:lnTo>
                  <a:lnTo>
                    <a:pt x="51" y="156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9" name="Freeform 85"/>
            <p:cNvSpPr/>
            <p:nvPr/>
          </p:nvSpPr>
          <p:spPr bwMode="auto">
            <a:xfrm>
              <a:off x="3438526" y="5083175"/>
              <a:ext cx="119063" cy="254000"/>
            </a:xfrm>
            <a:custGeom>
              <a:avLst/>
              <a:gdLst>
                <a:gd name="T0" fmla="*/ 5 w 75"/>
                <a:gd name="T1" fmla="*/ 0 h 160"/>
                <a:gd name="T2" fmla="*/ 5 w 75"/>
                <a:gd name="T3" fmla="*/ 0 h 160"/>
                <a:gd name="T4" fmla="*/ 75 w 75"/>
                <a:gd name="T5" fmla="*/ 0 h 160"/>
                <a:gd name="T6" fmla="*/ 75 w 75"/>
                <a:gd name="T7" fmla="*/ 0 h 160"/>
                <a:gd name="T8" fmla="*/ 58 w 75"/>
                <a:gd name="T9" fmla="*/ 140 h 160"/>
                <a:gd name="T10" fmla="*/ 58 w 75"/>
                <a:gd name="T11" fmla="*/ 140 h 160"/>
                <a:gd name="T12" fmla="*/ 57 w 75"/>
                <a:gd name="T13" fmla="*/ 147 h 160"/>
                <a:gd name="T14" fmla="*/ 52 w 75"/>
                <a:gd name="T15" fmla="*/ 152 h 160"/>
                <a:gd name="T16" fmla="*/ 48 w 75"/>
                <a:gd name="T17" fmla="*/ 156 h 160"/>
                <a:gd name="T18" fmla="*/ 43 w 75"/>
                <a:gd name="T19" fmla="*/ 160 h 160"/>
                <a:gd name="T20" fmla="*/ 43 w 75"/>
                <a:gd name="T21" fmla="*/ 160 h 160"/>
                <a:gd name="T22" fmla="*/ 0 w 75"/>
                <a:gd name="T23" fmla="*/ 96 h 160"/>
                <a:gd name="T24" fmla="*/ 0 w 75"/>
                <a:gd name="T25" fmla="*/ 96 h 160"/>
                <a:gd name="T26" fmla="*/ 5 w 75"/>
                <a:gd name="T27" fmla="*/ 0 h 160"/>
                <a:gd name="T28" fmla="*/ 5 w 75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" h="160">
                  <a:moveTo>
                    <a:pt x="5" y="0"/>
                  </a:moveTo>
                  <a:lnTo>
                    <a:pt x="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58" y="140"/>
                  </a:lnTo>
                  <a:lnTo>
                    <a:pt x="58" y="140"/>
                  </a:lnTo>
                  <a:lnTo>
                    <a:pt x="57" y="147"/>
                  </a:lnTo>
                  <a:lnTo>
                    <a:pt x="52" y="152"/>
                  </a:lnTo>
                  <a:lnTo>
                    <a:pt x="48" y="156"/>
                  </a:lnTo>
                  <a:lnTo>
                    <a:pt x="43" y="160"/>
                  </a:lnTo>
                  <a:lnTo>
                    <a:pt x="43" y="16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0" name="Freeform 86"/>
            <p:cNvSpPr/>
            <p:nvPr/>
          </p:nvSpPr>
          <p:spPr bwMode="auto">
            <a:xfrm>
              <a:off x="3444876" y="5083175"/>
              <a:ext cx="112713" cy="254000"/>
            </a:xfrm>
            <a:custGeom>
              <a:avLst/>
              <a:gdLst>
                <a:gd name="T0" fmla="*/ 5 w 71"/>
                <a:gd name="T1" fmla="*/ 0 h 160"/>
                <a:gd name="T2" fmla="*/ 5 w 71"/>
                <a:gd name="T3" fmla="*/ 0 h 160"/>
                <a:gd name="T4" fmla="*/ 71 w 71"/>
                <a:gd name="T5" fmla="*/ 0 h 160"/>
                <a:gd name="T6" fmla="*/ 71 w 71"/>
                <a:gd name="T7" fmla="*/ 0 h 160"/>
                <a:gd name="T8" fmla="*/ 54 w 71"/>
                <a:gd name="T9" fmla="*/ 140 h 160"/>
                <a:gd name="T10" fmla="*/ 54 w 71"/>
                <a:gd name="T11" fmla="*/ 140 h 160"/>
                <a:gd name="T12" fmla="*/ 53 w 71"/>
                <a:gd name="T13" fmla="*/ 147 h 160"/>
                <a:gd name="T14" fmla="*/ 48 w 71"/>
                <a:gd name="T15" fmla="*/ 152 h 160"/>
                <a:gd name="T16" fmla="*/ 44 w 71"/>
                <a:gd name="T17" fmla="*/ 156 h 160"/>
                <a:gd name="T18" fmla="*/ 39 w 71"/>
                <a:gd name="T19" fmla="*/ 160 h 160"/>
                <a:gd name="T20" fmla="*/ 39 w 71"/>
                <a:gd name="T21" fmla="*/ 160 h 160"/>
                <a:gd name="T22" fmla="*/ 0 w 71"/>
                <a:gd name="T23" fmla="*/ 95 h 160"/>
                <a:gd name="T24" fmla="*/ 0 w 71"/>
                <a:gd name="T25" fmla="*/ 95 h 160"/>
                <a:gd name="T26" fmla="*/ 5 w 71"/>
                <a:gd name="T27" fmla="*/ 0 h 160"/>
                <a:gd name="T28" fmla="*/ 5 w 71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160">
                  <a:moveTo>
                    <a:pt x="5" y="0"/>
                  </a:moveTo>
                  <a:lnTo>
                    <a:pt x="5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54" y="140"/>
                  </a:lnTo>
                  <a:lnTo>
                    <a:pt x="54" y="140"/>
                  </a:lnTo>
                  <a:lnTo>
                    <a:pt x="53" y="147"/>
                  </a:lnTo>
                  <a:lnTo>
                    <a:pt x="48" y="152"/>
                  </a:lnTo>
                  <a:lnTo>
                    <a:pt x="44" y="156"/>
                  </a:lnTo>
                  <a:lnTo>
                    <a:pt x="39" y="160"/>
                  </a:lnTo>
                  <a:lnTo>
                    <a:pt x="39" y="16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1" name="Freeform 87"/>
            <p:cNvSpPr/>
            <p:nvPr/>
          </p:nvSpPr>
          <p:spPr bwMode="auto">
            <a:xfrm>
              <a:off x="3448051" y="5083175"/>
              <a:ext cx="109538" cy="252413"/>
            </a:xfrm>
            <a:custGeom>
              <a:avLst/>
              <a:gdLst>
                <a:gd name="T0" fmla="*/ 7 w 69"/>
                <a:gd name="T1" fmla="*/ 0 h 159"/>
                <a:gd name="T2" fmla="*/ 7 w 69"/>
                <a:gd name="T3" fmla="*/ 0 h 159"/>
                <a:gd name="T4" fmla="*/ 69 w 69"/>
                <a:gd name="T5" fmla="*/ 0 h 159"/>
                <a:gd name="T6" fmla="*/ 69 w 69"/>
                <a:gd name="T7" fmla="*/ 0 h 159"/>
                <a:gd name="T8" fmla="*/ 52 w 69"/>
                <a:gd name="T9" fmla="*/ 140 h 159"/>
                <a:gd name="T10" fmla="*/ 52 w 69"/>
                <a:gd name="T11" fmla="*/ 140 h 159"/>
                <a:gd name="T12" fmla="*/ 51 w 69"/>
                <a:gd name="T13" fmla="*/ 147 h 159"/>
                <a:gd name="T14" fmla="*/ 46 w 69"/>
                <a:gd name="T15" fmla="*/ 152 h 159"/>
                <a:gd name="T16" fmla="*/ 42 w 69"/>
                <a:gd name="T17" fmla="*/ 156 h 159"/>
                <a:gd name="T18" fmla="*/ 37 w 69"/>
                <a:gd name="T19" fmla="*/ 159 h 159"/>
                <a:gd name="T20" fmla="*/ 37 w 69"/>
                <a:gd name="T21" fmla="*/ 159 h 159"/>
                <a:gd name="T22" fmla="*/ 0 w 69"/>
                <a:gd name="T23" fmla="*/ 94 h 159"/>
                <a:gd name="T24" fmla="*/ 0 w 69"/>
                <a:gd name="T25" fmla="*/ 94 h 159"/>
                <a:gd name="T26" fmla="*/ 7 w 69"/>
                <a:gd name="T27" fmla="*/ 0 h 159"/>
                <a:gd name="T28" fmla="*/ 7 w 69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" h="159">
                  <a:moveTo>
                    <a:pt x="7" y="0"/>
                  </a:moveTo>
                  <a:lnTo>
                    <a:pt x="7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2" y="140"/>
                  </a:lnTo>
                  <a:lnTo>
                    <a:pt x="52" y="140"/>
                  </a:lnTo>
                  <a:lnTo>
                    <a:pt x="51" y="147"/>
                  </a:lnTo>
                  <a:lnTo>
                    <a:pt x="46" y="152"/>
                  </a:lnTo>
                  <a:lnTo>
                    <a:pt x="42" y="156"/>
                  </a:lnTo>
                  <a:lnTo>
                    <a:pt x="37" y="159"/>
                  </a:lnTo>
                  <a:lnTo>
                    <a:pt x="37" y="159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2" name="Freeform 88"/>
            <p:cNvSpPr/>
            <p:nvPr/>
          </p:nvSpPr>
          <p:spPr bwMode="auto">
            <a:xfrm>
              <a:off x="3454401" y="5083175"/>
              <a:ext cx="103188" cy="252413"/>
            </a:xfrm>
            <a:custGeom>
              <a:avLst/>
              <a:gdLst>
                <a:gd name="T0" fmla="*/ 7 w 65"/>
                <a:gd name="T1" fmla="*/ 0 h 159"/>
                <a:gd name="T2" fmla="*/ 7 w 65"/>
                <a:gd name="T3" fmla="*/ 0 h 159"/>
                <a:gd name="T4" fmla="*/ 65 w 65"/>
                <a:gd name="T5" fmla="*/ 0 h 159"/>
                <a:gd name="T6" fmla="*/ 65 w 65"/>
                <a:gd name="T7" fmla="*/ 0 h 159"/>
                <a:gd name="T8" fmla="*/ 48 w 65"/>
                <a:gd name="T9" fmla="*/ 140 h 159"/>
                <a:gd name="T10" fmla="*/ 48 w 65"/>
                <a:gd name="T11" fmla="*/ 140 h 159"/>
                <a:gd name="T12" fmla="*/ 47 w 65"/>
                <a:gd name="T13" fmla="*/ 147 h 159"/>
                <a:gd name="T14" fmla="*/ 42 w 65"/>
                <a:gd name="T15" fmla="*/ 152 h 159"/>
                <a:gd name="T16" fmla="*/ 38 w 65"/>
                <a:gd name="T17" fmla="*/ 156 h 159"/>
                <a:gd name="T18" fmla="*/ 33 w 65"/>
                <a:gd name="T19" fmla="*/ 159 h 159"/>
                <a:gd name="T20" fmla="*/ 33 w 65"/>
                <a:gd name="T21" fmla="*/ 159 h 159"/>
                <a:gd name="T22" fmla="*/ 0 w 65"/>
                <a:gd name="T23" fmla="*/ 92 h 159"/>
                <a:gd name="T24" fmla="*/ 0 w 65"/>
                <a:gd name="T25" fmla="*/ 92 h 159"/>
                <a:gd name="T26" fmla="*/ 7 w 65"/>
                <a:gd name="T27" fmla="*/ 0 h 159"/>
                <a:gd name="T28" fmla="*/ 7 w 65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159">
                  <a:moveTo>
                    <a:pt x="7" y="0"/>
                  </a:moveTo>
                  <a:lnTo>
                    <a:pt x="7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7" y="147"/>
                  </a:lnTo>
                  <a:lnTo>
                    <a:pt x="42" y="152"/>
                  </a:lnTo>
                  <a:lnTo>
                    <a:pt x="38" y="156"/>
                  </a:lnTo>
                  <a:lnTo>
                    <a:pt x="33" y="159"/>
                  </a:lnTo>
                  <a:lnTo>
                    <a:pt x="33" y="15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3" name="Freeform 89"/>
            <p:cNvSpPr/>
            <p:nvPr/>
          </p:nvSpPr>
          <p:spPr bwMode="auto">
            <a:xfrm>
              <a:off x="3462338" y="5083175"/>
              <a:ext cx="95250" cy="252413"/>
            </a:xfrm>
            <a:custGeom>
              <a:avLst/>
              <a:gdLst>
                <a:gd name="T0" fmla="*/ 6 w 60"/>
                <a:gd name="T1" fmla="*/ 0 h 159"/>
                <a:gd name="T2" fmla="*/ 6 w 60"/>
                <a:gd name="T3" fmla="*/ 0 h 159"/>
                <a:gd name="T4" fmla="*/ 60 w 60"/>
                <a:gd name="T5" fmla="*/ 0 h 159"/>
                <a:gd name="T6" fmla="*/ 60 w 60"/>
                <a:gd name="T7" fmla="*/ 0 h 159"/>
                <a:gd name="T8" fmla="*/ 43 w 60"/>
                <a:gd name="T9" fmla="*/ 140 h 159"/>
                <a:gd name="T10" fmla="*/ 43 w 60"/>
                <a:gd name="T11" fmla="*/ 140 h 159"/>
                <a:gd name="T12" fmla="*/ 42 w 60"/>
                <a:gd name="T13" fmla="*/ 147 h 159"/>
                <a:gd name="T14" fmla="*/ 39 w 60"/>
                <a:gd name="T15" fmla="*/ 151 h 159"/>
                <a:gd name="T16" fmla="*/ 33 w 60"/>
                <a:gd name="T17" fmla="*/ 156 h 159"/>
                <a:gd name="T18" fmla="*/ 29 w 60"/>
                <a:gd name="T19" fmla="*/ 159 h 159"/>
                <a:gd name="T20" fmla="*/ 29 w 60"/>
                <a:gd name="T21" fmla="*/ 159 h 159"/>
                <a:gd name="T22" fmla="*/ 0 w 60"/>
                <a:gd name="T23" fmla="*/ 91 h 159"/>
                <a:gd name="T24" fmla="*/ 0 w 60"/>
                <a:gd name="T25" fmla="*/ 91 h 159"/>
                <a:gd name="T26" fmla="*/ 6 w 60"/>
                <a:gd name="T27" fmla="*/ 0 h 159"/>
                <a:gd name="T28" fmla="*/ 6 w 60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159">
                  <a:moveTo>
                    <a:pt x="6" y="0"/>
                  </a:moveTo>
                  <a:lnTo>
                    <a:pt x="6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3" y="140"/>
                  </a:lnTo>
                  <a:lnTo>
                    <a:pt x="43" y="140"/>
                  </a:lnTo>
                  <a:lnTo>
                    <a:pt x="42" y="147"/>
                  </a:lnTo>
                  <a:lnTo>
                    <a:pt x="39" y="151"/>
                  </a:lnTo>
                  <a:lnTo>
                    <a:pt x="33" y="156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4" name="Freeform 90"/>
            <p:cNvSpPr/>
            <p:nvPr/>
          </p:nvSpPr>
          <p:spPr bwMode="auto">
            <a:xfrm>
              <a:off x="3468688" y="5083175"/>
              <a:ext cx="88900" cy="252413"/>
            </a:xfrm>
            <a:custGeom>
              <a:avLst/>
              <a:gdLst>
                <a:gd name="T0" fmla="*/ 6 w 56"/>
                <a:gd name="T1" fmla="*/ 0 h 159"/>
                <a:gd name="T2" fmla="*/ 6 w 56"/>
                <a:gd name="T3" fmla="*/ 0 h 159"/>
                <a:gd name="T4" fmla="*/ 56 w 56"/>
                <a:gd name="T5" fmla="*/ 0 h 159"/>
                <a:gd name="T6" fmla="*/ 56 w 56"/>
                <a:gd name="T7" fmla="*/ 0 h 159"/>
                <a:gd name="T8" fmla="*/ 39 w 56"/>
                <a:gd name="T9" fmla="*/ 140 h 159"/>
                <a:gd name="T10" fmla="*/ 39 w 56"/>
                <a:gd name="T11" fmla="*/ 140 h 159"/>
                <a:gd name="T12" fmla="*/ 38 w 56"/>
                <a:gd name="T13" fmla="*/ 147 h 159"/>
                <a:gd name="T14" fmla="*/ 35 w 56"/>
                <a:gd name="T15" fmla="*/ 151 h 159"/>
                <a:gd name="T16" fmla="*/ 29 w 56"/>
                <a:gd name="T17" fmla="*/ 156 h 159"/>
                <a:gd name="T18" fmla="*/ 25 w 56"/>
                <a:gd name="T19" fmla="*/ 159 h 159"/>
                <a:gd name="T20" fmla="*/ 25 w 56"/>
                <a:gd name="T21" fmla="*/ 159 h 159"/>
                <a:gd name="T22" fmla="*/ 0 w 56"/>
                <a:gd name="T23" fmla="*/ 91 h 159"/>
                <a:gd name="T24" fmla="*/ 0 w 56"/>
                <a:gd name="T25" fmla="*/ 91 h 159"/>
                <a:gd name="T26" fmla="*/ 6 w 56"/>
                <a:gd name="T27" fmla="*/ 0 h 159"/>
                <a:gd name="T28" fmla="*/ 6 w 56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159">
                  <a:moveTo>
                    <a:pt x="6" y="0"/>
                  </a:moveTo>
                  <a:lnTo>
                    <a:pt x="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39" y="140"/>
                  </a:lnTo>
                  <a:lnTo>
                    <a:pt x="39" y="140"/>
                  </a:lnTo>
                  <a:lnTo>
                    <a:pt x="38" y="147"/>
                  </a:lnTo>
                  <a:lnTo>
                    <a:pt x="35" y="151"/>
                  </a:lnTo>
                  <a:lnTo>
                    <a:pt x="29" y="156"/>
                  </a:lnTo>
                  <a:lnTo>
                    <a:pt x="25" y="159"/>
                  </a:lnTo>
                  <a:lnTo>
                    <a:pt x="25" y="159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5" name="Freeform 91"/>
            <p:cNvSpPr/>
            <p:nvPr/>
          </p:nvSpPr>
          <p:spPr bwMode="auto">
            <a:xfrm>
              <a:off x="3471863" y="5083175"/>
              <a:ext cx="85725" cy="252413"/>
            </a:xfrm>
            <a:custGeom>
              <a:avLst/>
              <a:gdLst>
                <a:gd name="T0" fmla="*/ 7 w 54"/>
                <a:gd name="T1" fmla="*/ 0 h 159"/>
                <a:gd name="T2" fmla="*/ 7 w 54"/>
                <a:gd name="T3" fmla="*/ 0 h 159"/>
                <a:gd name="T4" fmla="*/ 54 w 54"/>
                <a:gd name="T5" fmla="*/ 0 h 159"/>
                <a:gd name="T6" fmla="*/ 54 w 54"/>
                <a:gd name="T7" fmla="*/ 0 h 159"/>
                <a:gd name="T8" fmla="*/ 37 w 54"/>
                <a:gd name="T9" fmla="*/ 140 h 159"/>
                <a:gd name="T10" fmla="*/ 37 w 54"/>
                <a:gd name="T11" fmla="*/ 140 h 159"/>
                <a:gd name="T12" fmla="*/ 36 w 54"/>
                <a:gd name="T13" fmla="*/ 145 h 159"/>
                <a:gd name="T14" fmla="*/ 33 w 54"/>
                <a:gd name="T15" fmla="*/ 151 h 159"/>
                <a:gd name="T16" fmla="*/ 29 w 54"/>
                <a:gd name="T17" fmla="*/ 155 h 159"/>
                <a:gd name="T18" fmla="*/ 23 w 54"/>
                <a:gd name="T19" fmla="*/ 159 h 159"/>
                <a:gd name="T20" fmla="*/ 23 w 54"/>
                <a:gd name="T21" fmla="*/ 159 h 159"/>
                <a:gd name="T22" fmla="*/ 0 w 54"/>
                <a:gd name="T23" fmla="*/ 90 h 159"/>
                <a:gd name="T24" fmla="*/ 0 w 54"/>
                <a:gd name="T25" fmla="*/ 90 h 159"/>
                <a:gd name="T26" fmla="*/ 7 w 54"/>
                <a:gd name="T27" fmla="*/ 0 h 159"/>
                <a:gd name="T28" fmla="*/ 7 w 54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159">
                  <a:moveTo>
                    <a:pt x="7" y="0"/>
                  </a:moveTo>
                  <a:lnTo>
                    <a:pt x="7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37" y="140"/>
                  </a:lnTo>
                  <a:lnTo>
                    <a:pt x="37" y="140"/>
                  </a:lnTo>
                  <a:lnTo>
                    <a:pt x="36" y="145"/>
                  </a:lnTo>
                  <a:lnTo>
                    <a:pt x="33" y="151"/>
                  </a:lnTo>
                  <a:lnTo>
                    <a:pt x="29" y="155"/>
                  </a:lnTo>
                  <a:lnTo>
                    <a:pt x="23" y="159"/>
                  </a:lnTo>
                  <a:lnTo>
                    <a:pt x="23" y="159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6" name="Freeform 92"/>
            <p:cNvSpPr/>
            <p:nvPr/>
          </p:nvSpPr>
          <p:spPr bwMode="auto">
            <a:xfrm>
              <a:off x="3478213" y="5083175"/>
              <a:ext cx="79375" cy="252413"/>
            </a:xfrm>
            <a:custGeom>
              <a:avLst/>
              <a:gdLst>
                <a:gd name="T0" fmla="*/ 7 w 50"/>
                <a:gd name="T1" fmla="*/ 0 h 159"/>
                <a:gd name="T2" fmla="*/ 7 w 50"/>
                <a:gd name="T3" fmla="*/ 0 h 159"/>
                <a:gd name="T4" fmla="*/ 50 w 50"/>
                <a:gd name="T5" fmla="*/ 0 h 159"/>
                <a:gd name="T6" fmla="*/ 50 w 50"/>
                <a:gd name="T7" fmla="*/ 0 h 159"/>
                <a:gd name="T8" fmla="*/ 33 w 50"/>
                <a:gd name="T9" fmla="*/ 140 h 159"/>
                <a:gd name="T10" fmla="*/ 33 w 50"/>
                <a:gd name="T11" fmla="*/ 140 h 159"/>
                <a:gd name="T12" fmla="*/ 32 w 50"/>
                <a:gd name="T13" fmla="*/ 145 h 159"/>
                <a:gd name="T14" fmla="*/ 29 w 50"/>
                <a:gd name="T15" fmla="*/ 151 h 159"/>
                <a:gd name="T16" fmla="*/ 25 w 50"/>
                <a:gd name="T17" fmla="*/ 155 h 159"/>
                <a:gd name="T18" fmla="*/ 19 w 50"/>
                <a:gd name="T19" fmla="*/ 159 h 159"/>
                <a:gd name="T20" fmla="*/ 19 w 50"/>
                <a:gd name="T21" fmla="*/ 159 h 159"/>
                <a:gd name="T22" fmla="*/ 0 w 50"/>
                <a:gd name="T23" fmla="*/ 88 h 159"/>
                <a:gd name="T24" fmla="*/ 0 w 50"/>
                <a:gd name="T25" fmla="*/ 88 h 159"/>
                <a:gd name="T26" fmla="*/ 7 w 50"/>
                <a:gd name="T27" fmla="*/ 0 h 159"/>
                <a:gd name="T28" fmla="*/ 7 w 50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159">
                  <a:moveTo>
                    <a:pt x="7" y="0"/>
                  </a:moveTo>
                  <a:lnTo>
                    <a:pt x="7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33" y="140"/>
                  </a:lnTo>
                  <a:lnTo>
                    <a:pt x="33" y="140"/>
                  </a:lnTo>
                  <a:lnTo>
                    <a:pt x="32" y="145"/>
                  </a:lnTo>
                  <a:lnTo>
                    <a:pt x="29" y="151"/>
                  </a:lnTo>
                  <a:lnTo>
                    <a:pt x="25" y="155"/>
                  </a:lnTo>
                  <a:lnTo>
                    <a:pt x="19" y="159"/>
                  </a:lnTo>
                  <a:lnTo>
                    <a:pt x="19" y="15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7" name="Freeform 93"/>
            <p:cNvSpPr/>
            <p:nvPr/>
          </p:nvSpPr>
          <p:spPr bwMode="auto">
            <a:xfrm>
              <a:off x="3484563" y="5083175"/>
              <a:ext cx="73025" cy="252413"/>
            </a:xfrm>
            <a:custGeom>
              <a:avLst/>
              <a:gdLst>
                <a:gd name="T0" fmla="*/ 7 w 46"/>
                <a:gd name="T1" fmla="*/ 0 h 159"/>
                <a:gd name="T2" fmla="*/ 7 w 46"/>
                <a:gd name="T3" fmla="*/ 0 h 159"/>
                <a:gd name="T4" fmla="*/ 46 w 46"/>
                <a:gd name="T5" fmla="*/ 0 h 159"/>
                <a:gd name="T6" fmla="*/ 46 w 46"/>
                <a:gd name="T7" fmla="*/ 0 h 159"/>
                <a:gd name="T8" fmla="*/ 29 w 46"/>
                <a:gd name="T9" fmla="*/ 140 h 159"/>
                <a:gd name="T10" fmla="*/ 29 w 46"/>
                <a:gd name="T11" fmla="*/ 140 h 159"/>
                <a:gd name="T12" fmla="*/ 28 w 46"/>
                <a:gd name="T13" fmla="*/ 145 h 159"/>
                <a:gd name="T14" fmla="*/ 25 w 46"/>
                <a:gd name="T15" fmla="*/ 151 h 159"/>
                <a:gd name="T16" fmla="*/ 21 w 46"/>
                <a:gd name="T17" fmla="*/ 155 h 159"/>
                <a:gd name="T18" fmla="*/ 17 w 46"/>
                <a:gd name="T19" fmla="*/ 159 h 159"/>
                <a:gd name="T20" fmla="*/ 17 w 46"/>
                <a:gd name="T21" fmla="*/ 159 h 159"/>
                <a:gd name="T22" fmla="*/ 0 w 46"/>
                <a:gd name="T23" fmla="*/ 87 h 159"/>
                <a:gd name="T24" fmla="*/ 0 w 46"/>
                <a:gd name="T25" fmla="*/ 87 h 159"/>
                <a:gd name="T26" fmla="*/ 7 w 46"/>
                <a:gd name="T27" fmla="*/ 0 h 159"/>
                <a:gd name="T28" fmla="*/ 7 w 46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159">
                  <a:moveTo>
                    <a:pt x="7" y="0"/>
                  </a:moveTo>
                  <a:lnTo>
                    <a:pt x="7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29" y="140"/>
                  </a:lnTo>
                  <a:lnTo>
                    <a:pt x="29" y="140"/>
                  </a:lnTo>
                  <a:lnTo>
                    <a:pt x="28" y="145"/>
                  </a:lnTo>
                  <a:lnTo>
                    <a:pt x="25" y="151"/>
                  </a:lnTo>
                  <a:lnTo>
                    <a:pt x="21" y="155"/>
                  </a:lnTo>
                  <a:lnTo>
                    <a:pt x="17" y="159"/>
                  </a:lnTo>
                  <a:lnTo>
                    <a:pt x="17" y="15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8" name="Freeform 94"/>
            <p:cNvSpPr/>
            <p:nvPr/>
          </p:nvSpPr>
          <p:spPr bwMode="auto">
            <a:xfrm>
              <a:off x="3492501" y="5083175"/>
              <a:ext cx="65088" cy="252413"/>
            </a:xfrm>
            <a:custGeom>
              <a:avLst/>
              <a:gdLst>
                <a:gd name="T0" fmla="*/ 6 w 41"/>
                <a:gd name="T1" fmla="*/ 0 h 159"/>
                <a:gd name="T2" fmla="*/ 6 w 41"/>
                <a:gd name="T3" fmla="*/ 0 h 159"/>
                <a:gd name="T4" fmla="*/ 41 w 41"/>
                <a:gd name="T5" fmla="*/ 0 h 159"/>
                <a:gd name="T6" fmla="*/ 41 w 41"/>
                <a:gd name="T7" fmla="*/ 0 h 159"/>
                <a:gd name="T8" fmla="*/ 24 w 41"/>
                <a:gd name="T9" fmla="*/ 140 h 159"/>
                <a:gd name="T10" fmla="*/ 24 w 41"/>
                <a:gd name="T11" fmla="*/ 140 h 159"/>
                <a:gd name="T12" fmla="*/ 23 w 41"/>
                <a:gd name="T13" fmla="*/ 145 h 159"/>
                <a:gd name="T14" fmla="*/ 20 w 41"/>
                <a:gd name="T15" fmla="*/ 151 h 159"/>
                <a:gd name="T16" fmla="*/ 16 w 41"/>
                <a:gd name="T17" fmla="*/ 155 h 159"/>
                <a:gd name="T18" fmla="*/ 12 w 41"/>
                <a:gd name="T19" fmla="*/ 159 h 159"/>
                <a:gd name="T20" fmla="*/ 12 w 41"/>
                <a:gd name="T21" fmla="*/ 159 h 159"/>
                <a:gd name="T22" fmla="*/ 0 w 41"/>
                <a:gd name="T23" fmla="*/ 86 h 159"/>
                <a:gd name="T24" fmla="*/ 0 w 41"/>
                <a:gd name="T25" fmla="*/ 86 h 159"/>
                <a:gd name="T26" fmla="*/ 6 w 41"/>
                <a:gd name="T27" fmla="*/ 0 h 159"/>
                <a:gd name="T28" fmla="*/ 6 w 41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159">
                  <a:moveTo>
                    <a:pt x="6" y="0"/>
                  </a:moveTo>
                  <a:lnTo>
                    <a:pt x="6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23" y="145"/>
                  </a:lnTo>
                  <a:lnTo>
                    <a:pt x="20" y="151"/>
                  </a:lnTo>
                  <a:lnTo>
                    <a:pt x="16" y="155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9" name="Freeform 95"/>
            <p:cNvSpPr/>
            <p:nvPr/>
          </p:nvSpPr>
          <p:spPr bwMode="auto">
            <a:xfrm>
              <a:off x="3495676" y="5083175"/>
              <a:ext cx="61913" cy="252413"/>
            </a:xfrm>
            <a:custGeom>
              <a:avLst/>
              <a:gdLst>
                <a:gd name="T0" fmla="*/ 8 w 39"/>
                <a:gd name="T1" fmla="*/ 0 h 159"/>
                <a:gd name="T2" fmla="*/ 8 w 39"/>
                <a:gd name="T3" fmla="*/ 0 h 159"/>
                <a:gd name="T4" fmla="*/ 39 w 39"/>
                <a:gd name="T5" fmla="*/ 0 h 159"/>
                <a:gd name="T6" fmla="*/ 39 w 39"/>
                <a:gd name="T7" fmla="*/ 0 h 159"/>
                <a:gd name="T8" fmla="*/ 22 w 39"/>
                <a:gd name="T9" fmla="*/ 140 h 159"/>
                <a:gd name="T10" fmla="*/ 22 w 39"/>
                <a:gd name="T11" fmla="*/ 140 h 159"/>
                <a:gd name="T12" fmla="*/ 21 w 39"/>
                <a:gd name="T13" fmla="*/ 145 h 159"/>
                <a:gd name="T14" fmla="*/ 18 w 39"/>
                <a:gd name="T15" fmla="*/ 151 h 159"/>
                <a:gd name="T16" fmla="*/ 14 w 39"/>
                <a:gd name="T17" fmla="*/ 155 h 159"/>
                <a:gd name="T18" fmla="*/ 10 w 39"/>
                <a:gd name="T19" fmla="*/ 159 h 159"/>
                <a:gd name="T20" fmla="*/ 10 w 39"/>
                <a:gd name="T21" fmla="*/ 159 h 159"/>
                <a:gd name="T22" fmla="*/ 0 w 39"/>
                <a:gd name="T23" fmla="*/ 84 h 159"/>
                <a:gd name="T24" fmla="*/ 0 w 39"/>
                <a:gd name="T25" fmla="*/ 84 h 159"/>
                <a:gd name="T26" fmla="*/ 8 w 39"/>
                <a:gd name="T27" fmla="*/ 0 h 159"/>
                <a:gd name="T28" fmla="*/ 8 w 39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159">
                  <a:moveTo>
                    <a:pt x="8" y="0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22" y="140"/>
                  </a:lnTo>
                  <a:lnTo>
                    <a:pt x="22" y="140"/>
                  </a:lnTo>
                  <a:lnTo>
                    <a:pt x="21" y="145"/>
                  </a:lnTo>
                  <a:lnTo>
                    <a:pt x="18" y="151"/>
                  </a:lnTo>
                  <a:lnTo>
                    <a:pt x="14" y="155"/>
                  </a:lnTo>
                  <a:lnTo>
                    <a:pt x="10" y="159"/>
                  </a:lnTo>
                  <a:lnTo>
                    <a:pt x="10" y="15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0" name="Freeform 96"/>
            <p:cNvSpPr/>
            <p:nvPr/>
          </p:nvSpPr>
          <p:spPr bwMode="auto">
            <a:xfrm>
              <a:off x="3502026" y="5083175"/>
              <a:ext cx="55563" cy="252413"/>
            </a:xfrm>
            <a:custGeom>
              <a:avLst/>
              <a:gdLst>
                <a:gd name="T0" fmla="*/ 8 w 35"/>
                <a:gd name="T1" fmla="*/ 0 h 159"/>
                <a:gd name="T2" fmla="*/ 8 w 35"/>
                <a:gd name="T3" fmla="*/ 0 h 159"/>
                <a:gd name="T4" fmla="*/ 35 w 35"/>
                <a:gd name="T5" fmla="*/ 0 h 159"/>
                <a:gd name="T6" fmla="*/ 35 w 35"/>
                <a:gd name="T7" fmla="*/ 0 h 159"/>
                <a:gd name="T8" fmla="*/ 18 w 35"/>
                <a:gd name="T9" fmla="*/ 140 h 159"/>
                <a:gd name="T10" fmla="*/ 18 w 35"/>
                <a:gd name="T11" fmla="*/ 140 h 159"/>
                <a:gd name="T12" fmla="*/ 17 w 35"/>
                <a:gd name="T13" fmla="*/ 145 h 159"/>
                <a:gd name="T14" fmla="*/ 14 w 35"/>
                <a:gd name="T15" fmla="*/ 151 h 159"/>
                <a:gd name="T16" fmla="*/ 11 w 35"/>
                <a:gd name="T17" fmla="*/ 155 h 159"/>
                <a:gd name="T18" fmla="*/ 7 w 35"/>
                <a:gd name="T19" fmla="*/ 159 h 159"/>
                <a:gd name="T20" fmla="*/ 7 w 35"/>
                <a:gd name="T21" fmla="*/ 159 h 159"/>
                <a:gd name="T22" fmla="*/ 0 w 35"/>
                <a:gd name="T23" fmla="*/ 84 h 159"/>
                <a:gd name="T24" fmla="*/ 0 w 35"/>
                <a:gd name="T25" fmla="*/ 84 h 159"/>
                <a:gd name="T26" fmla="*/ 8 w 35"/>
                <a:gd name="T27" fmla="*/ 0 h 159"/>
                <a:gd name="T28" fmla="*/ 8 w 35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159">
                  <a:moveTo>
                    <a:pt x="8" y="0"/>
                  </a:moveTo>
                  <a:lnTo>
                    <a:pt x="8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8" y="140"/>
                  </a:lnTo>
                  <a:lnTo>
                    <a:pt x="18" y="140"/>
                  </a:lnTo>
                  <a:lnTo>
                    <a:pt x="17" y="145"/>
                  </a:lnTo>
                  <a:lnTo>
                    <a:pt x="14" y="151"/>
                  </a:lnTo>
                  <a:lnTo>
                    <a:pt x="11" y="155"/>
                  </a:lnTo>
                  <a:lnTo>
                    <a:pt x="7" y="159"/>
                  </a:lnTo>
                  <a:lnTo>
                    <a:pt x="7" y="15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1" name="Freeform 97"/>
            <p:cNvSpPr/>
            <p:nvPr/>
          </p:nvSpPr>
          <p:spPr bwMode="auto">
            <a:xfrm>
              <a:off x="3508376" y="5083175"/>
              <a:ext cx="49213" cy="249238"/>
            </a:xfrm>
            <a:custGeom>
              <a:avLst/>
              <a:gdLst>
                <a:gd name="T0" fmla="*/ 7 w 31"/>
                <a:gd name="T1" fmla="*/ 0 h 157"/>
                <a:gd name="T2" fmla="*/ 7 w 31"/>
                <a:gd name="T3" fmla="*/ 0 h 157"/>
                <a:gd name="T4" fmla="*/ 31 w 31"/>
                <a:gd name="T5" fmla="*/ 0 h 157"/>
                <a:gd name="T6" fmla="*/ 31 w 31"/>
                <a:gd name="T7" fmla="*/ 0 h 157"/>
                <a:gd name="T8" fmla="*/ 14 w 31"/>
                <a:gd name="T9" fmla="*/ 140 h 157"/>
                <a:gd name="T10" fmla="*/ 14 w 31"/>
                <a:gd name="T11" fmla="*/ 140 h 157"/>
                <a:gd name="T12" fmla="*/ 13 w 31"/>
                <a:gd name="T13" fmla="*/ 145 h 157"/>
                <a:gd name="T14" fmla="*/ 10 w 31"/>
                <a:gd name="T15" fmla="*/ 151 h 157"/>
                <a:gd name="T16" fmla="*/ 7 w 31"/>
                <a:gd name="T17" fmla="*/ 155 h 157"/>
                <a:gd name="T18" fmla="*/ 3 w 31"/>
                <a:gd name="T19" fmla="*/ 157 h 157"/>
                <a:gd name="T20" fmla="*/ 3 w 31"/>
                <a:gd name="T21" fmla="*/ 157 h 157"/>
                <a:gd name="T22" fmla="*/ 0 w 31"/>
                <a:gd name="T23" fmla="*/ 83 h 157"/>
                <a:gd name="T24" fmla="*/ 0 w 31"/>
                <a:gd name="T25" fmla="*/ 83 h 157"/>
                <a:gd name="T26" fmla="*/ 7 w 31"/>
                <a:gd name="T27" fmla="*/ 0 h 157"/>
                <a:gd name="T28" fmla="*/ 7 w 31"/>
                <a:gd name="T2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" h="157">
                  <a:moveTo>
                    <a:pt x="7" y="0"/>
                  </a:moveTo>
                  <a:lnTo>
                    <a:pt x="7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14" y="140"/>
                  </a:lnTo>
                  <a:lnTo>
                    <a:pt x="14" y="140"/>
                  </a:lnTo>
                  <a:lnTo>
                    <a:pt x="13" y="145"/>
                  </a:lnTo>
                  <a:lnTo>
                    <a:pt x="10" y="151"/>
                  </a:lnTo>
                  <a:lnTo>
                    <a:pt x="7" y="155"/>
                  </a:lnTo>
                  <a:lnTo>
                    <a:pt x="3" y="157"/>
                  </a:lnTo>
                  <a:lnTo>
                    <a:pt x="3" y="15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2" name="Freeform 98"/>
            <p:cNvSpPr/>
            <p:nvPr/>
          </p:nvSpPr>
          <p:spPr bwMode="auto">
            <a:xfrm>
              <a:off x="3513138" y="5083175"/>
              <a:ext cx="44450" cy="249238"/>
            </a:xfrm>
            <a:custGeom>
              <a:avLst/>
              <a:gdLst>
                <a:gd name="T0" fmla="*/ 8 w 28"/>
                <a:gd name="T1" fmla="*/ 0 h 157"/>
                <a:gd name="T2" fmla="*/ 8 w 28"/>
                <a:gd name="T3" fmla="*/ 0 h 157"/>
                <a:gd name="T4" fmla="*/ 28 w 28"/>
                <a:gd name="T5" fmla="*/ 0 h 157"/>
                <a:gd name="T6" fmla="*/ 28 w 28"/>
                <a:gd name="T7" fmla="*/ 0 h 157"/>
                <a:gd name="T8" fmla="*/ 11 w 28"/>
                <a:gd name="T9" fmla="*/ 140 h 157"/>
                <a:gd name="T10" fmla="*/ 11 w 28"/>
                <a:gd name="T11" fmla="*/ 140 h 157"/>
                <a:gd name="T12" fmla="*/ 10 w 28"/>
                <a:gd name="T13" fmla="*/ 145 h 157"/>
                <a:gd name="T14" fmla="*/ 7 w 28"/>
                <a:gd name="T15" fmla="*/ 151 h 157"/>
                <a:gd name="T16" fmla="*/ 4 w 28"/>
                <a:gd name="T17" fmla="*/ 155 h 157"/>
                <a:gd name="T18" fmla="*/ 0 w 28"/>
                <a:gd name="T19" fmla="*/ 157 h 157"/>
                <a:gd name="T20" fmla="*/ 0 w 28"/>
                <a:gd name="T21" fmla="*/ 157 h 157"/>
                <a:gd name="T22" fmla="*/ 1 w 28"/>
                <a:gd name="T23" fmla="*/ 82 h 157"/>
                <a:gd name="T24" fmla="*/ 1 w 28"/>
                <a:gd name="T25" fmla="*/ 82 h 157"/>
                <a:gd name="T26" fmla="*/ 8 w 28"/>
                <a:gd name="T27" fmla="*/ 0 h 157"/>
                <a:gd name="T28" fmla="*/ 8 w 28"/>
                <a:gd name="T2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57">
                  <a:moveTo>
                    <a:pt x="8" y="0"/>
                  </a:moveTo>
                  <a:lnTo>
                    <a:pt x="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1" y="140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7" y="151"/>
                  </a:lnTo>
                  <a:lnTo>
                    <a:pt x="4" y="155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3" name="Freeform 99"/>
            <p:cNvSpPr/>
            <p:nvPr/>
          </p:nvSpPr>
          <p:spPr bwMode="auto">
            <a:xfrm>
              <a:off x="3513138" y="5083175"/>
              <a:ext cx="44450" cy="249238"/>
            </a:xfrm>
            <a:custGeom>
              <a:avLst/>
              <a:gdLst>
                <a:gd name="T0" fmla="*/ 12 w 28"/>
                <a:gd name="T1" fmla="*/ 0 h 157"/>
                <a:gd name="T2" fmla="*/ 12 w 28"/>
                <a:gd name="T3" fmla="*/ 0 h 157"/>
                <a:gd name="T4" fmla="*/ 28 w 28"/>
                <a:gd name="T5" fmla="*/ 0 h 157"/>
                <a:gd name="T6" fmla="*/ 28 w 28"/>
                <a:gd name="T7" fmla="*/ 0 h 157"/>
                <a:gd name="T8" fmla="*/ 11 w 28"/>
                <a:gd name="T9" fmla="*/ 140 h 157"/>
                <a:gd name="T10" fmla="*/ 11 w 28"/>
                <a:gd name="T11" fmla="*/ 140 h 157"/>
                <a:gd name="T12" fmla="*/ 10 w 28"/>
                <a:gd name="T13" fmla="*/ 145 h 157"/>
                <a:gd name="T14" fmla="*/ 8 w 28"/>
                <a:gd name="T15" fmla="*/ 149 h 157"/>
                <a:gd name="T16" fmla="*/ 4 w 28"/>
                <a:gd name="T17" fmla="*/ 155 h 157"/>
                <a:gd name="T18" fmla="*/ 0 w 28"/>
                <a:gd name="T19" fmla="*/ 157 h 157"/>
                <a:gd name="T20" fmla="*/ 0 w 28"/>
                <a:gd name="T21" fmla="*/ 157 h 157"/>
                <a:gd name="T22" fmla="*/ 5 w 28"/>
                <a:gd name="T23" fmla="*/ 80 h 157"/>
                <a:gd name="T24" fmla="*/ 5 w 28"/>
                <a:gd name="T25" fmla="*/ 80 h 157"/>
                <a:gd name="T26" fmla="*/ 12 w 28"/>
                <a:gd name="T27" fmla="*/ 0 h 157"/>
                <a:gd name="T28" fmla="*/ 12 w 28"/>
                <a:gd name="T2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57">
                  <a:moveTo>
                    <a:pt x="12" y="0"/>
                  </a:moveTo>
                  <a:lnTo>
                    <a:pt x="12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1" y="140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9"/>
                  </a:lnTo>
                  <a:lnTo>
                    <a:pt x="4" y="155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4" name="Freeform 100"/>
            <p:cNvSpPr/>
            <p:nvPr/>
          </p:nvSpPr>
          <p:spPr bwMode="auto">
            <a:xfrm>
              <a:off x="3514726" y="5083175"/>
              <a:ext cx="42863" cy="249238"/>
            </a:xfrm>
            <a:custGeom>
              <a:avLst/>
              <a:gdLst>
                <a:gd name="T0" fmla="*/ 15 w 27"/>
                <a:gd name="T1" fmla="*/ 0 h 157"/>
                <a:gd name="T2" fmla="*/ 27 w 27"/>
                <a:gd name="T3" fmla="*/ 0 h 157"/>
                <a:gd name="T4" fmla="*/ 10 w 27"/>
                <a:gd name="T5" fmla="*/ 140 h 157"/>
                <a:gd name="T6" fmla="*/ 10 w 27"/>
                <a:gd name="T7" fmla="*/ 140 h 157"/>
                <a:gd name="T8" fmla="*/ 9 w 27"/>
                <a:gd name="T9" fmla="*/ 145 h 157"/>
                <a:gd name="T10" fmla="*/ 7 w 27"/>
                <a:gd name="T11" fmla="*/ 149 h 157"/>
                <a:gd name="T12" fmla="*/ 3 w 27"/>
                <a:gd name="T13" fmla="*/ 153 h 157"/>
                <a:gd name="T14" fmla="*/ 0 w 27"/>
                <a:gd name="T15" fmla="*/ 157 h 157"/>
                <a:gd name="T16" fmla="*/ 15 w 27"/>
                <a:gd name="T1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57">
                  <a:moveTo>
                    <a:pt x="15" y="0"/>
                  </a:moveTo>
                  <a:lnTo>
                    <a:pt x="27" y="0"/>
                  </a:lnTo>
                  <a:lnTo>
                    <a:pt x="10" y="140"/>
                  </a:lnTo>
                  <a:lnTo>
                    <a:pt x="10" y="140"/>
                  </a:lnTo>
                  <a:lnTo>
                    <a:pt x="9" y="145"/>
                  </a:lnTo>
                  <a:lnTo>
                    <a:pt x="7" y="149"/>
                  </a:lnTo>
                  <a:lnTo>
                    <a:pt x="3" y="153"/>
                  </a:lnTo>
                  <a:lnTo>
                    <a:pt x="0" y="157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5" name="Freeform 108"/>
            <p:cNvSpPr/>
            <p:nvPr/>
          </p:nvSpPr>
          <p:spPr bwMode="auto">
            <a:xfrm>
              <a:off x="2687638" y="4930775"/>
              <a:ext cx="47625" cy="55563"/>
            </a:xfrm>
            <a:custGeom>
              <a:avLst/>
              <a:gdLst>
                <a:gd name="T0" fmla="*/ 30 w 30"/>
                <a:gd name="T1" fmla="*/ 2 h 35"/>
                <a:gd name="T2" fmla="*/ 30 w 30"/>
                <a:gd name="T3" fmla="*/ 2 h 35"/>
                <a:gd name="T4" fmla="*/ 27 w 30"/>
                <a:gd name="T5" fmla="*/ 14 h 35"/>
                <a:gd name="T6" fmla="*/ 23 w 30"/>
                <a:gd name="T7" fmla="*/ 30 h 35"/>
                <a:gd name="T8" fmla="*/ 23 w 30"/>
                <a:gd name="T9" fmla="*/ 30 h 35"/>
                <a:gd name="T10" fmla="*/ 20 w 30"/>
                <a:gd name="T11" fmla="*/ 34 h 35"/>
                <a:gd name="T12" fmla="*/ 19 w 30"/>
                <a:gd name="T13" fmla="*/ 35 h 35"/>
                <a:gd name="T14" fmla="*/ 16 w 30"/>
                <a:gd name="T15" fmla="*/ 34 h 35"/>
                <a:gd name="T16" fmla="*/ 14 w 30"/>
                <a:gd name="T17" fmla="*/ 31 h 35"/>
                <a:gd name="T18" fmla="*/ 11 w 30"/>
                <a:gd name="T19" fmla="*/ 26 h 35"/>
                <a:gd name="T20" fmla="*/ 0 w 30"/>
                <a:gd name="T21" fmla="*/ 7 h 35"/>
                <a:gd name="T22" fmla="*/ 0 w 30"/>
                <a:gd name="T23" fmla="*/ 7 h 35"/>
                <a:gd name="T24" fmla="*/ 3 w 30"/>
                <a:gd name="T25" fmla="*/ 6 h 35"/>
                <a:gd name="T26" fmla="*/ 8 w 30"/>
                <a:gd name="T27" fmla="*/ 2 h 35"/>
                <a:gd name="T28" fmla="*/ 12 w 30"/>
                <a:gd name="T29" fmla="*/ 0 h 35"/>
                <a:gd name="T30" fmla="*/ 18 w 30"/>
                <a:gd name="T31" fmla="*/ 0 h 35"/>
                <a:gd name="T32" fmla="*/ 23 w 30"/>
                <a:gd name="T33" fmla="*/ 0 h 35"/>
                <a:gd name="T34" fmla="*/ 30 w 30"/>
                <a:gd name="T35" fmla="*/ 2 h 35"/>
                <a:gd name="T36" fmla="*/ 30 w 30"/>
                <a:gd name="T37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5">
                  <a:moveTo>
                    <a:pt x="30" y="2"/>
                  </a:moveTo>
                  <a:lnTo>
                    <a:pt x="30" y="2"/>
                  </a:lnTo>
                  <a:lnTo>
                    <a:pt x="27" y="14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0" y="34"/>
                  </a:lnTo>
                  <a:lnTo>
                    <a:pt x="19" y="35"/>
                  </a:lnTo>
                  <a:lnTo>
                    <a:pt x="16" y="34"/>
                  </a:lnTo>
                  <a:lnTo>
                    <a:pt x="14" y="31"/>
                  </a:lnTo>
                  <a:lnTo>
                    <a:pt x="11" y="26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30" y="2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16" name="组合 215"/>
          <p:cNvGrpSpPr/>
          <p:nvPr/>
        </p:nvGrpSpPr>
        <p:grpSpPr>
          <a:xfrm>
            <a:off x="1917256" y="3162755"/>
            <a:ext cx="112490" cy="333077"/>
            <a:chOff x="2555876" y="4340225"/>
            <a:chExt cx="203200" cy="601663"/>
          </a:xfrm>
          <a:solidFill>
            <a:schemeClr val="accent1"/>
          </a:solidFill>
        </p:grpSpPr>
        <p:sp>
          <p:nvSpPr>
            <p:cNvPr id="217" name="Freeform 105"/>
            <p:cNvSpPr/>
            <p:nvPr/>
          </p:nvSpPr>
          <p:spPr bwMode="auto">
            <a:xfrm>
              <a:off x="2582863" y="4424363"/>
              <a:ext cx="176213" cy="517525"/>
            </a:xfrm>
            <a:custGeom>
              <a:avLst/>
              <a:gdLst>
                <a:gd name="T0" fmla="*/ 35 w 111"/>
                <a:gd name="T1" fmla="*/ 266 h 326"/>
                <a:gd name="T2" fmla="*/ 66 w 111"/>
                <a:gd name="T3" fmla="*/ 326 h 326"/>
                <a:gd name="T4" fmla="*/ 94 w 111"/>
                <a:gd name="T5" fmla="*/ 322 h 326"/>
                <a:gd name="T6" fmla="*/ 111 w 111"/>
                <a:gd name="T7" fmla="*/ 256 h 326"/>
                <a:gd name="T8" fmla="*/ 76 w 111"/>
                <a:gd name="T9" fmla="*/ 0 h 326"/>
                <a:gd name="T10" fmla="*/ 0 w 111"/>
                <a:gd name="T11" fmla="*/ 11 h 326"/>
                <a:gd name="T12" fmla="*/ 35 w 111"/>
                <a:gd name="T13" fmla="*/ 26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326">
                  <a:moveTo>
                    <a:pt x="35" y="266"/>
                  </a:moveTo>
                  <a:lnTo>
                    <a:pt x="66" y="326"/>
                  </a:lnTo>
                  <a:lnTo>
                    <a:pt x="94" y="322"/>
                  </a:lnTo>
                  <a:lnTo>
                    <a:pt x="111" y="256"/>
                  </a:lnTo>
                  <a:lnTo>
                    <a:pt x="76" y="0"/>
                  </a:lnTo>
                  <a:lnTo>
                    <a:pt x="0" y="11"/>
                  </a:lnTo>
                  <a:lnTo>
                    <a:pt x="35" y="26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" name="Freeform 106"/>
            <p:cNvSpPr/>
            <p:nvPr/>
          </p:nvSpPr>
          <p:spPr bwMode="auto">
            <a:xfrm>
              <a:off x="2576513" y="4340225"/>
              <a:ext cx="127000" cy="146050"/>
            </a:xfrm>
            <a:custGeom>
              <a:avLst/>
              <a:gdLst>
                <a:gd name="T0" fmla="*/ 4 w 80"/>
                <a:gd name="T1" fmla="*/ 59 h 92"/>
                <a:gd name="T2" fmla="*/ 4 w 80"/>
                <a:gd name="T3" fmla="*/ 59 h 92"/>
                <a:gd name="T4" fmla="*/ 5 w 80"/>
                <a:gd name="T5" fmla="*/ 66 h 92"/>
                <a:gd name="T6" fmla="*/ 9 w 80"/>
                <a:gd name="T7" fmla="*/ 73 h 92"/>
                <a:gd name="T8" fmla="*/ 13 w 80"/>
                <a:gd name="T9" fmla="*/ 80 h 92"/>
                <a:gd name="T10" fmla="*/ 19 w 80"/>
                <a:gd name="T11" fmla="*/ 84 h 92"/>
                <a:gd name="T12" fmla="*/ 24 w 80"/>
                <a:gd name="T13" fmla="*/ 88 h 92"/>
                <a:gd name="T14" fmla="*/ 31 w 80"/>
                <a:gd name="T15" fmla="*/ 91 h 92"/>
                <a:gd name="T16" fmla="*/ 39 w 80"/>
                <a:gd name="T17" fmla="*/ 92 h 92"/>
                <a:gd name="T18" fmla="*/ 46 w 80"/>
                <a:gd name="T19" fmla="*/ 92 h 92"/>
                <a:gd name="T20" fmla="*/ 47 w 80"/>
                <a:gd name="T21" fmla="*/ 92 h 92"/>
                <a:gd name="T22" fmla="*/ 47 w 80"/>
                <a:gd name="T23" fmla="*/ 92 h 92"/>
                <a:gd name="T24" fmla="*/ 55 w 80"/>
                <a:gd name="T25" fmla="*/ 89 h 92"/>
                <a:gd name="T26" fmla="*/ 62 w 80"/>
                <a:gd name="T27" fmla="*/ 87 h 92"/>
                <a:gd name="T28" fmla="*/ 67 w 80"/>
                <a:gd name="T29" fmla="*/ 82 h 92"/>
                <a:gd name="T30" fmla="*/ 71 w 80"/>
                <a:gd name="T31" fmla="*/ 77 h 92"/>
                <a:gd name="T32" fmla="*/ 75 w 80"/>
                <a:gd name="T33" fmla="*/ 70 h 92"/>
                <a:gd name="T34" fmla="*/ 78 w 80"/>
                <a:gd name="T35" fmla="*/ 64 h 92"/>
                <a:gd name="T36" fmla="*/ 80 w 80"/>
                <a:gd name="T37" fmla="*/ 57 h 92"/>
                <a:gd name="T38" fmla="*/ 80 w 80"/>
                <a:gd name="T39" fmla="*/ 49 h 92"/>
                <a:gd name="T40" fmla="*/ 75 w 80"/>
                <a:gd name="T41" fmla="*/ 15 h 92"/>
                <a:gd name="T42" fmla="*/ 75 w 80"/>
                <a:gd name="T43" fmla="*/ 15 h 92"/>
                <a:gd name="T44" fmla="*/ 73 w 80"/>
                <a:gd name="T45" fmla="*/ 8 h 92"/>
                <a:gd name="T46" fmla="*/ 70 w 80"/>
                <a:gd name="T47" fmla="*/ 4 h 92"/>
                <a:gd name="T48" fmla="*/ 66 w 80"/>
                <a:gd name="T49" fmla="*/ 1 h 92"/>
                <a:gd name="T50" fmla="*/ 62 w 80"/>
                <a:gd name="T51" fmla="*/ 0 h 92"/>
                <a:gd name="T52" fmla="*/ 50 w 80"/>
                <a:gd name="T53" fmla="*/ 1 h 92"/>
                <a:gd name="T54" fmla="*/ 35 w 80"/>
                <a:gd name="T55" fmla="*/ 3 h 92"/>
                <a:gd name="T56" fmla="*/ 35 w 80"/>
                <a:gd name="T57" fmla="*/ 3 h 92"/>
                <a:gd name="T58" fmla="*/ 35 w 80"/>
                <a:gd name="T59" fmla="*/ 3 h 92"/>
                <a:gd name="T60" fmla="*/ 20 w 80"/>
                <a:gd name="T61" fmla="*/ 5 h 92"/>
                <a:gd name="T62" fmla="*/ 8 w 80"/>
                <a:gd name="T63" fmla="*/ 7 h 92"/>
                <a:gd name="T64" fmla="*/ 4 w 80"/>
                <a:gd name="T65" fmla="*/ 9 h 92"/>
                <a:gd name="T66" fmla="*/ 1 w 80"/>
                <a:gd name="T67" fmla="*/ 13 h 92"/>
                <a:gd name="T68" fmla="*/ 0 w 80"/>
                <a:gd name="T69" fmla="*/ 17 h 92"/>
                <a:gd name="T70" fmla="*/ 0 w 80"/>
                <a:gd name="T71" fmla="*/ 24 h 92"/>
                <a:gd name="T72" fmla="*/ 4 w 80"/>
                <a:gd name="T73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92">
                  <a:moveTo>
                    <a:pt x="4" y="59"/>
                  </a:moveTo>
                  <a:lnTo>
                    <a:pt x="4" y="59"/>
                  </a:lnTo>
                  <a:lnTo>
                    <a:pt x="5" y="66"/>
                  </a:lnTo>
                  <a:lnTo>
                    <a:pt x="9" y="73"/>
                  </a:lnTo>
                  <a:lnTo>
                    <a:pt x="13" y="80"/>
                  </a:lnTo>
                  <a:lnTo>
                    <a:pt x="19" y="84"/>
                  </a:lnTo>
                  <a:lnTo>
                    <a:pt x="24" y="88"/>
                  </a:lnTo>
                  <a:lnTo>
                    <a:pt x="31" y="91"/>
                  </a:lnTo>
                  <a:lnTo>
                    <a:pt x="39" y="92"/>
                  </a:lnTo>
                  <a:lnTo>
                    <a:pt x="46" y="92"/>
                  </a:lnTo>
                  <a:lnTo>
                    <a:pt x="47" y="92"/>
                  </a:lnTo>
                  <a:lnTo>
                    <a:pt x="47" y="92"/>
                  </a:lnTo>
                  <a:lnTo>
                    <a:pt x="55" y="89"/>
                  </a:lnTo>
                  <a:lnTo>
                    <a:pt x="62" y="87"/>
                  </a:lnTo>
                  <a:lnTo>
                    <a:pt x="67" y="82"/>
                  </a:lnTo>
                  <a:lnTo>
                    <a:pt x="71" y="77"/>
                  </a:lnTo>
                  <a:lnTo>
                    <a:pt x="75" y="70"/>
                  </a:lnTo>
                  <a:lnTo>
                    <a:pt x="78" y="64"/>
                  </a:lnTo>
                  <a:lnTo>
                    <a:pt x="80" y="57"/>
                  </a:lnTo>
                  <a:lnTo>
                    <a:pt x="80" y="49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3" y="8"/>
                  </a:lnTo>
                  <a:lnTo>
                    <a:pt x="70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0" y="1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20" y="5"/>
                  </a:lnTo>
                  <a:lnTo>
                    <a:pt x="8" y="7"/>
                  </a:lnTo>
                  <a:lnTo>
                    <a:pt x="4" y="9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5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" name="Freeform 107"/>
            <p:cNvSpPr/>
            <p:nvPr/>
          </p:nvSpPr>
          <p:spPr bwMode="auto">
            <a:xfrm>
              <a:off x="2571751" y="4389438"/>
              <a:ext cx="150813" cy="144463"/>
            </a:xfrm>
            <a:custGeom>
              <a:avLst/>
              <a:gdLst>
                <a:gd name="T0" fmla="*/ 11 w 95"/>
                <a:gd name="T1" fmla="*/ 91 h 91"/>
                <a:gd name="T2" fmla="*/ 95 w 95"/>
                <a:gd name="T3" fmla="*/ 80 h 91"/>
                <a:gd name="T4" fmla="*/ 84 w 95"/>
                <a:gd name="T5" fmla="*/ 0 h 91"/>
                <a:gd name="T6" fmla="*/ 0 w 95"/>
                <a:gd name="T7" fmla="*/ 11 h 91"/>
                <a:gd name="T8" fmla="*/ 11 w 95"/>
                <a:gd name="T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1">
                  <a:moveTo>
                    <a:pt x="11" y="91"/>
                  </a:moveTo>
                  <a:lnTo>
                    <a:pt x="95" y="80"/>
                  </a:lnTo>
                  <a:lnTo>
                    <a:pt x="84" y="0"/>
                  </a:lnTo>
                  <a:lnTo>
                    <a:pt x="0" y="11"/>
                  </a:lnTo>
                  <a:lnTo>
                    <a:pt x="11" y="9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" name="Freeform 109"/>
            <p:cNvSpPr/>
            <p:nvPr/>
          </p:nvSpPr>
          <p:spPr bwMode="auto">
            <a:xfrm>
              <a:off x="2555876" y="4430713"/>
              <a:ext cx="44450" cy="260350"/>
            </a:xfrm>
            <a:custGeom>
              <a:avLst/>
              <a:gdLst>
                <a:gd name="T0" fmla="*/ 21 w 28"/>
                <a:gd name="T1" fmla="*/ 0 h 164"/>
                <a:gd name="T2" fmla="*/ 21 w 28"/>
                <a:gd name="T3" fmla="*/ 0 h 164"/>
                <a:gd name="T4" fmla="*/ 11 w 28"/>
                <a:gd name="T5" fmla="*/ 7 h 164"/>
                <a:gd name="T6" fmla="*/ 5 w 28"/>
                <a:gd name="T7" fmla="*/ 13 h 164"/>
                <a:gd name="T8" fmla="*/ 2 w 28"/>
                <a:gd name="T9" fmla="*/ 17 h 164"/>
                <a:gd name="T10" fmla="*/ 0 w 28"/>
                <a:gd name="T11" fmla="*/ 20 h 164"/>
                <a:gd name="T12" fmla="*/ 0 w 28"/>
                <a:gd name="T13" fmla="*/ 20 h 164"/>
                <a:gd name="T14" fmla="*/ 3 w 28"/>
                <a:gd name="T15" fmla="*/ 44 h 164"/>
                <a:gd name="T16" fmla="*/ 9 w 28"/>
                <a:gd name="T17" fmla="*/ 90 h 164"/>
                <a:gd name="T18" fmla="*/ 18 w 28"/>
                <a:gd name="T19" fmla="*/ 154 h 164"/>
                <a:gd name="T20" fmla="*/ 18 w 28"/>
                <a:gd name="T21" fmla="*/ 154 h 164"/>
                <a:gd name="T22" fmla="*/ 17 w 28"/>
                <a:gd name="T23" fmla="*/ 155 h 164"/>
                <a:gd name="T24" fmla="*/ 18 w 28"/>
                <a:gd name="T25" fmla="*/ 160 h 164"/>
                <a:gd name="T26" fmla="*/ 19 w 28"/>
                <a:gd name="T27" fmla="*/ 161 h 164"/>
                <a:gd name="T28" fmla="*/ 21 w 28"/>
                <a:gd name="T29" fmla="*/ 162 h 164"/>
                <a:gd name="T30" fmla="*/ 23 w 28"/>
                <a:gd name="T31" fmla="*/ 164 h 164"/>
                <a:gd name="T32" fmla="*/ 28 w 28"/>
                <a:gd name="T33" fmla="*/ 164 h 164"/>
                <a:gd name="T34" fmla="*/ 13 w 28"/>
                <a:gd name="T35" fmla="*/ 58 h 164"/>
                <a:gd name="T36" fmla="*/ 19 w 28"/>
                <a:gd name="T37" fmla="*/ 44 h 164"/>
                <a:gd name="T38" fmla="*/ 21 w 28"/>
                <a:gd name="T39" fmla="*/ 0 h 164"/>
                <a:gd name="T40" fmla="*/ 21 w 28"/>
                <a:gd name="T4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164">
                  <a:moveTo>
                    <a:pt x="21" y="0"/>
                  </a:moveTo>
                  <a:lnTo>
                    <a:pt x="21" y="0"/>
                  </a:lnTo>
                  <a:lnTo>
                    <a:pt x="11" y="7"/>
                  </a:lnTo>
                  <a:lnTo>
                    <a:pt x="5" y="13"/>
                  </a:lnTo>
                  <a:lnTo>
                    <a:pt x="2" y="17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3" y="44"/>
                  </a:lnTo>
                  <a:lnTo>
                    <a:pt x="9" y="90"/>
                  </a:lnTo>
                  <a:lnTo>
                    <a:pt x="18" y="154"/>
                  </a:lnTo>
                  <a:lnTo>
                    <a:pt x="18" y="154"/>
                  </a:lnTo>
                  <a:lnTo>
                    <a:pt x="17" y="155"/>
                  </a:lnTo>
                  <a:lnTo>
                    <a:pt x="18" y="160"/>
                  </a:lnTo>
                  <a:lnTo>
                    <a:pt x="19" y="161"/>
                  </a:lnTo>
                  <a:lnTo>
                    <a:pt x="21" y="162"/>
                  </a:lnTo>
                  <a:lnTo>
                    <a:pt x="23" y="164"/>
                  </a:lnTo>
                  <a:lnTo>
                    <a:pt x="28" y="164"/>
                  </a:lnTo>
                  <a:lnTo>
                    <a:pt x="13" y="58"/>
                  </a:lnTo>
                  <a:lnTo>
                    <a:pt x="19" y="44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21" name="组合 220"/>
          <p:cNvGrpSpPr/>
          <p:nvPr/>
        </p:nvGrpSpPr>
        <p:grpSpPr>
          <a:xfrm>
            <a:off x="2173875" y="3166270"/>
            <a:ext cx="441173" cy="339229"/>
            <a:chOff x="3019426" y="4346575"/>
            <a:chExt cx="796925" cy="612776"/>
          </a:xfrm>
          <a:solidFill>
            <a:schemeClr val="accent1"/>
          </a:solidFill>
        </p:grpSpPr>
        <p:sp>
          <p:nvSpPr>
            <p:cNvPr id="222" name="Freeform 110"/>
            <p:cNvSpPr/>
            <p:nvPr/>
          </p:nvSpPr>
          <p:spPr bwMode="auto">
            <a:xfrm>
              <a:off x="3040063" y="4346575"/>
              <a:ext cx="776288" cy="347663"/>
            </a:xfrm>
            <a:custGeom>
              <a:avLst/>
              <a:gdLst>
                <a:gd name="T0" fmla="*/ 247 w 489"/>
                <a:gd name="T1" fmla="*/ 219 h 219"/>
                <a:gd name="T2" fmla="*/ 489 w 489"/>
                <a:gd name="T3" fmla="*/ 110 h 219"/>
                <a:gd name="T4" fmla="*/ 240 w 489"/>
                <a:gd name="T5" fmla="*/ 0 h 219"/>
                <a:gd name="T6" fmla="*/ 0 w 489"/>
                <a:gd name="T7" fmla="*/ 107 h 219"/>
                <a:gd name="T8" fmla="*/ 247 w 489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219">
                  <a:moveTo>
                    <a:pt x="247" y="219"/>
                  </a:moveTo>
                  <a:lnTo>
                    <a:pt x="489" y="110"/>
                  </a:lnTo>
                  <a:lnTo>
                    <a:pt x="240" y="0"/>
                  </a:lnTo>
                  <a:lnTo>
                    <a:pt x="0" y="107"/>
                  </a:lnTo>
                  <a:lnTo>
                    <a:pt x="247" y="21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3" name="Rectangle 111"/>
            <p:cNvSpPr>
              <a:spLocks noChangeArrowheads="1"/>
            </p:cNvSpPr>
            <p:nvPr/>
          </p:nvSpPr>
          <p:spPr bwMode="auto">
            <a:xfrm>
              <a:off x="3049588" y="4510088"/>
              <a:ext cx="22225" cy="25558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4" name="Freeform 112"/>
            <p:cNvSpPr/>
            <p:nvPr/>
          </p:nvSpPr>
          <p:spPr bwMode="auto">
            <a:xfrm>
              <a:off x="3022601" y="4735513"/>
              <a:ext cx="76200" cy="77788"/>
            </a:xfrm>
            <a:custGeom>
              <a:avLst/>
              <a:gdLst>
                <a:gd name="T0" fmla="*/ 0 w 48"/>
                <a:gd name="T1" fmla="*/ 24 h 49"/>
                <a:gd name="T2" fmla="*/ 0 w 48"/>
                <a:gd name="T3" fmla="*/ 24 h 49"/>
                <a:gd name="T4" fmla="*/ 0 w 48"/>
                <a:gd name="T5" fmla="*/ 20 h 49"/>
                <a:gd name="T6" fmla="*/ 2 w 48"/>
                <a:gd name="T7" fmla="*/ 15 h 49"/>
                <a:gd name="T8" fmla="*/ 4 w 48"/>
                <a:gd name="T9" fmla="*/ 11 h 49"/>
                <a:gd name="T10" fmla="*/ 7 w 48"/>
                <a:gd name="T11" fmla="*/ 8 h 49"/>
                <a:gd name="T12" fmla="*/ 11 w 48"/>
                <a:gd name="T13" fmla="*/ 4 h 49"/>
                <a:gd name="T14" fmla="*/ 15 w 48"/>
                <a:gd name="T15" fmla="*/ 3 h 49"/>
                <a:gd name="T16" fmla="*/ 19 w 48"/>
                <a:gd name="T17" fmla="*/ 1 h 49"/>
                <a:gd name="T18" fmla="*/ 25 w 48"/>
                <a:gd name="T19" fmla="*/ 0 h 49"/>
                <a:gd name="T20" fmla="*/ 25 w 48"/>
                <a:gd name="T21" fmla="*/ 0 h 49"/>
                <a:gd name="T22" fmla="*/ 29 w 48"/>
                <a:gd name="T23" fmla="*/ 1 h 49"/>
                <a:gd name="T24" fmla="*/ 34 w 48"/>
                <a:gd name="T25" fmla="*/ 3 h 49"/>
                <a:gd name="T26" fmla="*/ 38 w 48"/>
                <a:gd name="T27" fmla="*/ 4 h 49"/>
                <a:gd name="T28" fmla="*/ 41 w 48"/>
                <a:gd name="T29" fmla="*/ 8 h 49"/>
                <a:gd name="T30" fmla="*/ 44 w 48"/>
                <a:gd name="T31" fmla="*/ 11 h 49"/>
                <a:gd name="T32" fmla="*/ 46 w 48"/>
                <a:gd name="T33" fmla="*/ 15 h 49"/>
                <a:gd name="T34" fmla="*/ 48 w 48"/>
                <a:gd name="T35" fmla="*/ 20 h 49"/>
                <a:gd name="T36" fmla="*/ 48 w 48"/>
                <a:gd name="T37" fmla="*/ 24 h 49"/>
                <a:gd name="T38" fmla="*/ 48 w 48"/>
                <a:gd name="T39" fmla="*/ 24 h 49"/>
                <a:gd name="T40" fmla="*/ 48 w 48"/>
                <a:gd name="T41" fmla="*/ 30 h 49"/>
                <a:gd name="T42" fmla="*/ 46 w 48"/>
                <a:gd name="T43" fmla="*/ 34 h 49"/>
                <a:gd name="T44" fmla="*/ 44 w 48"/>
                <a:gd name="T45" fmla="*/ 38 h 49"/>
                <a:gd name="T46" fmla="*/ 41 w 48"/>
                <a:gd name="T47" fmla="*/ 42 h 49"/>
                <a:gd name="T48" fmla="*/ 38 w 48"/>
                <a:gd name="T49" fmla="*/ 45 h 49"/>
                <a:gd name="T50" fmla="*/ 34 w 48"/>
                <a:gd name="T51" fmla="*/ 47 h 49"/>
                <a:gd name="T52" fmla="*/ 29 w 48"/>
                <a:gd name="T53" fmla="*/ 49 h 49"/>
                <a:gd name="T54" fmla="*/ 25 w 48"/>
                <a:gd name="T55" fmla="*/ 49 h 49"/>
                <a:gd name="T56" fmla="*/ 25 w 48"/>
                <a:gd name="T57" fmla="*/ 49 h 49"/>
                <a:gd name="T58" fmla="*/ 19 w 48"/>
                <a:gd name="T59" fmla="*/ 49 h 49"/>
                <a:gd name="T60" fmla="*/ 15 w 48"/>
                <a:gd name="T61" fmla="*/ 47 h 49"/>
                <a:gd name="T62" fmla="*/ 11 w 48"/>
                <a:gd name="T63" fmla="*/ 45 h 49"/>
                <a:gd name="T64" fmla="*/ 7 w 48"/>
                <a:gd name="T65" fmla="*/ 42 h 49"/>
                <a:gd name="T66" fmla="*/ 4 w 48"/>
                <a:gd name="T67" fmla="*/ 38 h 49"/>
                <a:gd name="T68" fmla="*/ 2 w 48"/>
                <a:gd name="T69" fmla="*/ 34 h 49"/>
                <a:gd name="T70" fmla="*/ 0 w 48"/>
                <a:gd name="T71" fmla="*/ 30 h 49"/>
                <a:gd name="T72" fmla="*/ 0 w 48"/>
                <a:gd name="T73" fmla="*/ 24 h 49"/>
                <a:gd name="T74" fmla="*/ 0 w 48"/>
                <a:gd name="T75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9">
                  <a:moveTo>
                    <a:pt x="0" y="24"/>
                  </a:moveTo>
                  <a:lnTo>
                    <a:pt x="0" y="24"/>
                  </a:lnTo>
                  <a:lnTo>
                    <a:pt x="0" y="20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3"/>
                  </a:lnTo>
                  <a:lnTo>
                    <a:pt x="19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4" y="3"/>
                  </a:lnTo>
                  <a:lnTo>
                    <a:pt x="38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6" y="15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6" y="34"/>
                  </a:lnTo>
                  <a:lnTo>
                    <a:pt x="44" y="38"/>
                  </a:lnTo>
                  <a:lnTo>
                    <a:pt x="41" y="42"/>
                  </a:lnTo>
                  <a:lnTo>
                    <a:pt x="38" y="45"/>
                  </a:lnTo>
                  <a:lnTo>
                    <a:pt x="34" y="47"/>
                  </a:lnTo>
                  <a:lnTo>
                    <a:pt x="29" y="49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19" y="49"/>
                  </a:lnTo>
                  <a:lnTo>
                    <a:pt x="15" y="47"/>
                  </a:lnTo>
                  <a:lnTo>
                    <a:pt x="11" y="45"/>
                  </a:lnTo>
                  <a:lnTo>
                    <a:pt x="7" y="42"/>
                  </a:lnTo>
                  <a:lnTo>
                    <a:pt x="4" y="38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5" name="Freeform 113"/>
            <p:cNvSpPr/>
            <p:nvPr/>
          </p:nvSpPr>
          <p:spPr bwMode="auto">
            <a:xfrm>
              <a:off x="3052763" y="4778375"/>
              <a:ext cx="46038" cy="169863"/>
            </a:xfrm>
            <a:custGeom>
              <a:avLst/>
              <a:gdLst>
                <a:gd name="T0" fmla="*/ 17 w 29"/>
                <a:gd name="T1" fmla="*/ 5 h 107"/>
                <a:gd name="T2" fmla="*/ 17 w 29"/>
                <a:gd name="T3" fmla="*/ 5 h 107"/>
                <a:gd name="T4" fmla="*/ 19 w 29"/>
                <a:gd name="T5" fmla="*/ 12 h 107"/>
                <a:gd name="T6" fmla="*/ 22 w 29"/>
                <a:gd name="T7" fmla="*/ 22 h 107"/>
                <a:gd name="T8" fmla="*/ 25 w 29"/>
                <a:gd name="T9" fmla="*/ 33 h 107"/>
                <a:gd name="T10" fmla="*/ 27 w 29"/>
                <a:gd name="T11" fmla="*/ 47 h 107"/>
                <a:gd name="T12" fmla="*/ 29 w 29"/>
                <a:gd name="T13" fmla="*/ 65 h 107"/>
                <a:gd name="T14" fmla="*/ 29 w 29"/>
                <a:gd name="T15" fmla="*/ 84 h 107"/>
                <a:gd name="T16" fmla="*/ 27 w 29"/>
                <a:gd name="T17" fmla="*/ 107 h 107"/>
                <a:gd name="T18" fmla="*/ 0 w 29"/>
                <a:gd name="T19" fmla="*/ 107 h 107"/>
                <a:gd name="T20" fmla="*/ 0 w 29"/>
                <a:gd name="T21" fmla="*/ 0 h 107"/>
                <a:gd name="T22" fmla="*/ 0 w 29"/>
                <a:gd name="T23" fmla="*/ 0 h 107"/>
                <a:gd name="T24" fmla="*/ 8 w 29"/>
                <a:gd name="T25" fmla="*/ 4 h 107"/>
                <a:gd name="T26" fmla="*/ 14 w 29"/>
                <a:gd name="T27" fmla="*/ 5 h 107"/>
                <a:gd name="T28" fmla="*/ 15 w 29"/>
                <a:gd name="T29" fmla="*/ 5 h 107"/>
                <a:gd name="T30" fmla="*/ 17 w 29"/>
                <a:gd name="T31" fmla="*/ 5 h 107"/>
                <a:gd name="T32" fmla="*/ 17 w 29"/>
                <a:gd name="T33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07">
                  <a:moveTo>
                    <a:pt x="17" y="5"/>
                  </a:move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5" y="33"/>
                  </a:lnTo>
                  <a:lnTo>
                    <a:pt x="27" y="47"/>
                  </a:lnTo>
                  <a:lnTo>
                    <a:pt x="29" y="65"/>
                  </a:lnTo>
                  <a:lnTo>
                    <a:pt x="29" y="84"/>
                  </a:lnTo>
                  <a:lnTo>
                    <a:pt x="27" y="107"/>
                  </a:lnTo>
                  <a:lnTo>
                    <a:pt x="0" y="1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4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7" y="5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6" name="Freeform 114"/>
            <p:cNvSpPr/>
            <p:nvPr/>
          </p:nvSpPr>
          <p:spPr bwMode="auto">
            <a:xfrm>
              <a:off x="3019426" y="4778375"/>
              <a:ext cx="46038" cy="169863"/>
            </a:xfrm>
            <a:custGeom>
              <a:avLst/>
              <a:gdLst>
                <a:gd name="T0" fmla="*/ 13 w 29"/>
                <a:gd name="T1" fmla="*/ 5 h 107"/>
                <a:gd name="T2" fmla="*/ 13 w 29"/>
                <a:gd name="T3" fmla="*/ 5 h 107"/>
                <a:gd name="T4" fmla="*/ 10 w 29"/>
                <a:gd name="T5" fmla="*/ 12 h 107"/>
                <a:gd name="T6" fmla="*/ 4 w 29"/>
                <a:gd name="T7" fmla="*/ 33 h 107"/>
                <a:gd name="T8" fmla="*/ 2 w 29"/>
                <a:gd name="T9" fmla="*/ 47 h 107"/>
                <a:gd name="T10" fmla="*/ 0 w 29"/>
                <a:gd name="T11" fmla="*/ 65 h 107"/>
                <a:gd name="T12" fmla="*/ 0 w 29"/>
                <a:gd name="T13" fmla="*/ 84 h 107"/>
                <a:gd name="T14" fmla="*/ 1 w 29"/>
                <a:gd name="T15" fmla="*/ 107 h 107"/>
                <a:gd name="T16" fmla="*/ 29 w 29"/>
                <a:gd name="T17" fmla="*/ 107 h 107"/>
                <a:gd name="T18" fmla="*/ 29 w 29"/>
                <a:gd name="T19" fmla="*/ 0 h 107"/>
                <a:gd name="T20" fmla="*/ 29 w 29"/>
                <a:gd name="T21" fmla="*/ 0 h 107"/>
                <a:gd name="T22" fmla="*/ 21 w 29"/>
                <a:gd name="T23" fmla="*/ 4 h 107"/>
                <a:gd name="T24" fmla="*/ 16 w 29"/>
                <a:gd name="T25" fmla="*/ 5 h 107"/>
                <a:gd name="T26" fmla="*/ 13 w 29"/>
                <a:gd name="T27" fmla="*/ 5 h 107"/>
                <a:gd name="T28" fmla="*/ 13 w 29"/>
                <a:gd name="T29" fmla="*/ 5 h 107"/>
                <a:gd name="T30" fmla="*/ 13 w 29"/>
                <a:gd name="T31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107">
                  <a:moveTo>
                    <a:pt x="13" y="5"/>
                  </a:moveTo>
                  <a:lnTo>
                    <a:pt x="13" y="5"/>
                  </a:lnTo>
                  <a:lnTo>
                    <a:pt x="10" y="12"/>
                  </a:lnTo>
                  <a:lnTo>
                    <a:pt x="4" y="33"/>
                  </a:lnTo>
                  <a:lnTo>
                    <a:pt x="2" y="47"/>
                  </a:lnTo>
                  <a:lnTo>
                    <a:pt x="0" y="65"/>
                  </a:lnTo>
                  <a:lnTo>
                    <a:pt x="0" y="84"/>
                  </a:lnTo>
                  <a:lnTo>
                    <a:pt x="1" y="107"/>
                  </a:lnTo>
                  <a:lnTo>
                    <a:pt x="29" y="107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1" y="4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7" name="Freeform 115"/>
            <p:cNvSpPr/>
            <p:nvPr/>
          </p:nvSpPr>
          <p:spPr bwMode="auto">
            <a:xfrm>
              <a:off x="3211513" y="4624388"/>
              <a:ext cx="449263" cy="334963"/>
            </a:xfrm>
            <a:custGeom>
              <a:avLst/>
              <a:gdLst>
                <a:gd name="T0" fmla="*/ 0 w 283"/>
                <a:gd name="T1" fmla="*/ 0 h 211"/>
                <a:gd name="T2" fmla="*/ 0 w 283"/>
                <a:gd name="T3" fmla="*/ 0 h 211"/>
                <a:gd name="T4" fmla="*/ 63 w 283"/>
                <a:gd name="T5" fmla="*/ 29 h 211"/>
                <a:gd name="T6" fmla="*/ 143 w 283"/>
                <a:gd name="T7" fmla="*/ 67 h 211"/>
                <a:gd name="T8" fmla="*/ 143 w 283"/>
                <a:gd name="T9" fmla="*/ 67 h 211"/>
                <a:gd name="T10" fmla="*/ 221 w 283"/>
                <a:gd name="T11" fmla="*/ 29 h 211"/>
                <a:gd name="T12" fmla="*/ 283 w 283"/>
                <a:gd name="T13" fmla="*/ 0 h 211"/>
                <a:gd name="T14" fmla="*/ 283 w 283"/>
                <a:gd name="T15" fmla="*/ 163 h 211"/>
                <a:gd name="T16" fmla="*/ 283 w 283"/>
                <a:gd name="T17" fmla="*/ 163 h 211"/>
                <a:gd name="T18" fmla="*/ 277 w 283"/>
                <a:gd name="T19" fmla="*/ 170 h 211"/>
                <a:gd name="T20" fmla="*/ 267 w 283"/>
                <a:gd name="T21" fmla="*/ 177 h 211"/>
                <a:gd name="T22" fmla="*/ 259 w 283"/>
                <a:gd name="T23" fmla="*/ 182 h 211"/>
                <a:gd name="T24" fmla="*/ 250 w 283"/>
                <a:gd name="T25" fmla="*/ 188 h 211"/>
                <a:gd name="T26" fmla="*/ 229 w 283"/>
                <a:gd name="T27" fmla="*/ 196 h 211"/>
                <a:gd name="T28" fmla="*/ 209 w 283"/>
                <a:gd name="T29" fmla="*/ 201 h 211"/>
                <a:gd name="T30" fmla="*/ 190 w 283"/>
                <a:gd name="T31" fmla="*/ 205 h 211"/>
                <a:gd name="T32" fmla="*/ 172 w 283"/>
                <a:gd name="T33" fmla="*/ 208 h 211"/>
                <a:gd name="T34" fmla="*/ 147 w 283"/>
                <a:gd name="T35" fmla="*/ 211 h 211"/>
                <a:gd name="T36" fmla="*/ 147 w 283"/>
                <a:gd name="T37" fmla="*/ 211 h 211"/>
                <a:gd name="T38" fmla="*/ 147 w 283"/>
                <a:gd name="T39" fmla="*/ 211 h 211"/>
                <a:gd name="T40" fmla="*/ 143 w 283"/>
                <a:gd name="T41" fmla="*/ 211 h 211"/>
                <a:gd name="T42" fmla="*/ 143 w 283"/>
                <a:gd name="T43" fmla="*/ 211 h 211"/>
                <a:gd name="T44" fmla="*/ 139 w 283"/>
                <a:gd name="T45" fmla="*/ 211 h 211"/>
                <a:gd name="T46" fmla="*/ 139 w 283"/>
                <a:gd name="T47" fmla="*/ 211 h 211"/>
                <a:gd name="T48" fmla="*/ 139 w 283"/>
                <a:gd name="T49" fmla="*/ 211 h 211"/>
                <a:gd name="T50" fmla="*/ 113 w 283"/>
                <a:gd name="T51" fmla="*/ 208 h 211"/>
                <a:gd name="T52" fmla="*/ 94 w 283"/>
                <a:gd name="T53" fmla="*/ 205 h 211"/>
                <a:gd name="T54" fmla="*/ 75 w 283"/>
                <a:gd name="T55" fmla="*/ 201 h 211"/>
                <a:gd name="T56" fmla="*/ 55 w 283"/>
                <a:gd name="T57" fmla="*/ 196 h 211"/>
                <a:gd name="T58" fmla="*/ 36 w 283"/>
                <a:gd name="T59" fmla="*/ 188 h 211"/>
                <a:gd name="T60" fmla="*/ 26 w 283"/>
                <a:gd name="T61" fmla="*/ 182 h 211"/>
                <a:gd name="T62" fmla="*/ 17 w 283"/>
                <a:gd name="T63" fmla="*/ 177 h 211"/>
                <a:gd name="T64" fmla="*/ 9 w 283"/>
                <a:gd name="T65" fmla="*/ 170 h 211"/>
                <a:gd name="T66" fmla="*/ 0 w 283"/>
                <a:gd name="T67" fmla="*/ 163 h 211"/>
                <a:gd name="T68" fmla="*/ 0 w 283"/>
                <a:gd name="T6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211">
                  <a:moveTo>
                    <a:pt x="0" y="0"/>
                  </a:moveTo>
                  <a:lnTo>
                    <a:pt x="0" y="0"/>
                  </a:lnTo>
                  <a:lnTo>
                    <a:pt x="63" y="29"/>
                  </a:lnTo>
                  <a:lnTo>
                    <a:pt x="143" y="67"/>
                  </a:lnTo>
                  <a:lnTo>
                    <a:pt x="143" y="67"/>
                  </a:lnTo>
                  <a:lnTo>
                    <a:pt x="221" y="29"/>
                  </a:lnTo>
                  <a:lnTo>
                    <a:pt x="283" y="0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7" y="170"/>
                  </a:lnTo>
                  <a:lnTo>
                    <a:pt x="267" y="177"/>
                  </a:lnTo>
                  <a:lnTo>
                    <a:pt x="259" y="182"/>
                  </a:lnTo>
                  <a:lnTo>
                    <a:pt x="250" y="188"/>
                  </a:lnTo>
                  <a:lnTo>
                    <a:pt x="229" y="196"/>
                  </a:lnTo>
                  <a:lnTo>
                    <a:pt x="209" y="201"/>
                  </a:lnTo>
                  <a:lnTo>
                    <a:pt x="190" y="205"/>
                  </a:lnTo>
                  <a:lnTo>
                    <a:pt x="172" y="208"/>
                  </a:lnTo>
                  <a:lnTo>
                    <a:pt x="147" y="211"/>
                  </a:lnTo>
                  <a:lnTo>
                    <a:pt x="147" y="211"/>
                  </a:lnTo>
                  <a:lnTo>
                    <a:pt x="147" y="211"/>
                  </a:lnTo>
                  <a:lnTo>
                    <a:pt x="143" y="211"/>
                  </a:lnTo>
                  <a:lnTo>
                    <a:pt x="143" y="211"/>
                  </a:lnTo>
                  <a:lnTo>
                    <a:pt x="139" y="211"/>
                  </a:lnTo>
                  <a:lnTo>
                    <a:pt x="139" y="211"/>
                  </a:lnTo>
                  <a:lnTo>
                    <a:pt x="139" y="211"/>
                  </a:lnTo>
                  <a:lnTo>
                    <a:pt x="113" y="208"/>
                  </a:lnTo>
                  <a:lnTo>
                    <a:pt x="94" y="205"/>
                  </a:lnTo>
                  <a:lnTo>
                    <a:pt x="75" y="201"/>
                  </a:lnTo>
                  <a:lnTo>
                    <a:pt x="55" y="196"/>
                  </a:lnTo>
                  <a:lnTo>
                    <a:pt x="36" y="188"/>
                  </a:lnTo>
                  <a:lnTo>
                    <a:pt x="26" y="182"/>
                  </a:lnTo>
                  <a:lnTo>
                    <a:pt x="17" y="177"/>
                  </a:lnTo>
                  <a:lnTo>
                    <a:pt x="9" y="17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28" name="Freeform 116"/>
          <p:cNvSpPr>
            <a:spLocks noEditPoints="1"/>
          </p:cNvSpPr>
          <p:nvPr/>
        </p:nvSpPr>
        <p:spPr bwMode="auto">
          <a:xfrm>
            <a:off x="2733690" y="1988638"/>
            <a:ext cx="217071" cy="272437"/>
          </a:xfrm>
          <a:custGeom>
            <a:avLst/>
            <a:gdLst>
              <a:gd name="T0" fmla="*/ 82 w 247"/>
              <a:gd name="T1" fmla="*/ 150 h 310"/>
              <a:gd name="T2" fmla="*/ 87 w 247"/>
              <a:gd name="T3" fmla="*/ 132 h 310"/>
              <a:gd name="T4" fmla="*/ 87 w 247"/>
              <a:gd name="T5" fmla="*/ 59 h 310"/>
              <a:gd name="T6" fmla="*/ 79 w 247"/>
              <a:gd name="T7" fmla="*/ 50 h 310"/>
              <a:gd name="T8" fmla="*/ 80 w 247"/>
              <a:gd name="T9" fmla="*/ 17 h 310"/>
              <a:gd name="T10" fmla="*/ 80 w 247"/>
              <a:gd name="T11" fmla="*/ 13 h 310"/>
              <a:gd name="T12" fmla="*/ 92 w 247"/>
              <a:gd name="T13" fmla="*/ 5 h 310"/>
              <a:gd name="T14" fmla="*/ 125 w 247"/>
              <a:gd name="T15" fmla="*/ 0 h 310"/>
              <a:gd name="T16" fmla="*/ 162 w 247"/>
              <a:gd name="T17" fmla="*/ 6 h 310"/>
              <a:gd name="T18" fmla="*/ 168 w 247"/>
              <a:gd name="T19" fmla="*/ 16 h 310"/>
              <a:gd name="T20" fmla="*/ 170 w 247"/>
              <a:gd name="T21" fmla="*/ 17 h 310"/>
              <a:gd name="T22" fmla="*/ 168 w 247"/>
              <a:gd name="T23" fmla="*/ 50 h 310"/>
              <a:gd name="T24" fmla="*/ 162 w 247"/>
              <a:gd name="T25" fmla="*/ 58 h 310"/>
              <a:gd name="T26" fmla="*/ 156 w 247"/>
              <a:gd name="T27" fmla="*/ 132 h 310"/>
              <a:gd name="T28" fmla="*/ 157 w 247"/>
              <a:gd name="T29" fmla="*/ 140 h 310"/>
              <a:gd name="T30" fmla="*/ 166 w 247"/>
              <a:gd name="T31" fmla="*/ 150 h 310"/>
              <a:gd name="T32" fmla="*/ 190 w 247"/>
              <a:gd name="T33" fmla="*/ 171 h 310"/>
              <a:gd name="T34" fmla="*/ 231 w 247"/>
              <a:gd name="T35" fmla="*/ 222 h 310"/>
              <a:gd name="T36" fmla="*/ 246 w 247"/>
              <a:gd name="T37" fmla="*/ 253 h 310"/>
              <a:gd name="T38" fmla="*/ 243 w 247"/>
              <a:gd name="T39" fmla="*/ 278 h 310"/>
              <a:gd name="T40" fmla="*/ 236 w 247"/>
              <a:gd name="T41" fmla="*/ 285 h 310"/>
              <a:gd name="T42" fmla="*/ 187 w 247"/>
              <a:gd name="T43" fmla="*/ 304 h 310"/>
              <a:gd name="T44" fmla="*/ 141 w 247"/>
              <a:gd name="T45" fmla="*/ 310 h 310"/>
              <a:gd name="T46" fmla="*/ 113 w 247"/>
              <a:gd name="T47" fmla="*/ 310 h 310"/>
              <a:gd name="T48" fmla="*/ 51 w 247"/>
              <a:gd name="T49" fmla="*/ 303 h 310"/>
              <a:gd name="T50" fmla="*/ 63 w 247"/>
              <a:gd name="T51" fmla="*/ 285 h 310"/>
              <a:gd name="T52" fmla="*/ 83 w 247"/>
              <a:gd name="T53" fmla="*/ 287 h 310"/>
              <a:gd name="T54" fmla="*/ 61 w 247"/>
              <a:gd name="T55" fmla="*/ 280 h 310"/>
              <a:gd name="T56" fmla="*/ 51 w 247"/>
              <a:gd name="T57" fmla="*/ 211 h 310"/>
              <a:gd name="T58" fmla="*/ 76 w 247"/>
              <a:gd name="T59" fmla="*/ 180 h 310"/>
              <a:gd name="T60" fmla="*/ 51 w 247"/>
              <a:gd name="T61" fmla="*/ 203 h 310"/>
              <a:gd name="T62" fmla="*/ 68 w 247"/>
              <a:gd name="T63" fmla="*/ 159 h 310"/>
              <a:gd name="T64" fmla="*/ 51 w 247"/>
              <a:gd name="T65" fmla="*/ 303 h 310"/>
              <a:gd name="T66" fmla="*/ 30 w 247"/>
              <a:gd name="T67" fmla="*/ 296 h 310"/>
              <a:gd name="T68" fmla="*/ 11 w 247"/>
              <a:gd name="T69" fmla="*/ 285 h 310"/>
              <a:gd name="T70" fmla="*/ 2 w 247"/>
              <a:gd name="T71" fmla="*/ 270 h 310"/>
              <a:gd name="T72" fmla="*/ 3 w 247"/>
              <a:gd name="T73" fmla="*/ 251 h 310"/>
              <a:gd name="T74" fmla="*/ 27 w 247"/>
              <a:gd name="T75" fmla="*/ 205 h 310"/>
              <a:gd name="T76" fmla="*/ 51 w 247"/>
              <a:gd name="T77" fmla="*/ 203 h 310"/>
              <a:gd name="T78" fmla="*/ 27 w 247"/>
              <a:gd name="T79" fmla="*/ 228 h 310"/>
              <a:gd name="T80" fmla="*/ 18 w 247"/>
              <a:gd name="T81" fmla="*/ 249 h 310"/>
              <a:gd name="T82" fmla="*/ 18 w 247"/>
              <a:gd name="T83" fmla="*/ 261 h 310"/>
              <a:gd name="T84" fmla="*/ 27 w 247"/>
              <a:gd name="T85" fmla="*/ 273 h 310"/>
              <a:gd name="T86" fmla="*/ 51 w 247"/>
              <a:gd name="T87" fmla="*/ 303 h 310"/>
              <a:gd name="T88" fmla="*/ 51 w 247"/>
              <a:gd name="T89" fmla="*/ 211 h 310"/>
              <a:gd name="T90" fmla="*/ 34 w 247"/>
              <a:gd name="T91" fmla="*/ 243 h 310"/>
              <a:gd name="T92" fmla="*/ 36 w 247"/>
              <a:gd name="T93" fmla="*/ 259 h 310"/>
              <a:gd name="T94" fmla="*/ 51 w 247"/>
              <a:gd name="T95" fmla="*/ 27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7" h="310">
                <a:moveTo>
                  <a:pt x="80" y="150"/>
                </a:moveTo>
                <a:lnTo>
                  <a:pt x="80" y="150"/>
                </a:lnTo>
                <a:lnTo>
                  <a:pt x="82" y="150"/>
                </a:lnTo>
                <a:lnTo>
                  <a:pt x="84" y="146"/>
                </a:lnTo>
                <a:lnTo>
                  <a:pt x="86" y="140"/>
                </a:lnTo>
                <a:lnTo>
                  <a:pt x="87" y="132"/>
                </a:lnTo>
                <a:lnTo>
                  <a:pt x="87" y="132"/>
                </a:lnTo>
                <a:lnTo>
                  <a:pt x="87" y="59"/>
                </a:lnTo>
                <a:lnTo>
                  <a:pt x="87" y="59"/>
                </a:lnTo>
                <a:lnTo>
                  <a:pt x="82" y="55"/>
                </a:lnTo>
                <a:lnTo>
                  <a:pt x="80" y="50"/>
                </a:lnTo>
                <a:lnTo>
                  <a:pt x="79" y="50"/>
                </a:lnTo>
                <a:lnTo>
                  <a:pt x="79" y="17"/>
                </a:lnTo>
                <a:lnTo>
                  <a:pt x="80" y="17"/>
                </a:lnTo>
                <a:lnTo>
                  <a:pt x="80" y="17"/>
                </a:lnTo>
                <a:lnTo>
                  <a:pt x="80" y="16"/>
                </a:lnTo>
                <a:lnTo>
                  <a:pt x="80" y="16"/>
                </a:lnTo>
                <a:lnTo>
                  <a:pt x="80" y="13"/>
                </a:lnTo>
                <a:lnTo>
                  <a:pt x="83" y="10"/>
                </a:lnTo>
                <a:lnTo>
                  <a:pt x="87" y="6"/>
                </a:lnTo>
                <a:lnTo>
                  <a:pt x="92" y="5"/>
                </a:lnTo>
                <a:lnTo>
                  <a:pt x="107" y="1"/>
                </a:lnTo>
                <a:lnTo>
                  <a:pt x="125" y="0"/>
                </a:lnTo>
                <a:lnTo>
                  <a:pt x="125" y="0"/>
                </a:lnTo>
                <a:lnTo>
                  <a:pt x="141" y="1"/>
                </a:lnTo>
                <a:lnTo>
                  <a:pt x="156" y="5"/>
                </a:lnTo>
                <a:lnTo>
                  <a:pt x="162" y="6"/>
                </a:lnTo>
                <a:lnTo>
                  <a:pt x="166" y="10"/>
                </a:lnTo>
                <a:lnTo>
                  <a:pt x="168" y="13"/>
                </a:lnTo>
                <a:lnTo>
                  <a:pt x="168" y="16"/>
                </a:lnTo>
                <a:lnTo>
                  <a:pt x="168" y="16"/>
                </a:lnTo>
                <a:lnTo>
                  <a:pt x="168" y="17"/>
                </a:lnTo>
                <a:lnTo>
                  <a:pt x="170" y="17"/>
                </a:lnTo>
                <a:lnTo>
                  <a:pt x="170" y="50"/>
                </a:lnTo>
                <a:lnTo>
                  <a:pt x="168" y="50"/>
                </a:lnTo>
                <a:lnTo>
                  <a:pt x="168" y="50"/>
                </a:lnTo>
                <a:lnTo>
                  <a:pt x="168" y="52"/>
                </a:lnTo>
                <a:lnTo>
                  <a:pt x="166" y="55"/>
                </a:lnTo>
                <a:lnTo>
                  <a:pt x="162" y="58"/>
                </a:lnTo>
                <a:lnTo>
                  <a:pt x="156" y="59"/>
                </a:lnTo>
                <a:lnTo>
                  <a:pt x="156" y="59"/>
                </a:lnTo>
                <a:lnTo>
                  <a:pt x="156" y="132"/>
                </a:lnTo>
                <a:lnTo>
                  <a:pt x="156" y="132"/>
                </a:lnTo>
                <a:lnTo>
                  <a:pt x="156" y="136"/>
                </a:lnTo>
                <a:lnTo>
                  <a:pt x="157" y="140"/>
                </a:lnTo>
                <a:lnTo>
                  <a:pt x="160" y="146"/>
                </a:lnTo>
                <a:lnTo>
                  <a:pt x="164" y="150"/>
                </a:lnTo>
                <a:lnTo>
                  <a:pt x="166" y="150"/>
                </a:lnTo>
                <a:lnTo>
                  <a:pt x="166" y="150"/>
                </a:lnTo>
                <a:lnTo>
                  <a:pt x="175" y="158"/>
                </a:lnTo>
                <a:lnTo>
                  <a:pt x="190" y="171"/>
                </a:lnTo>
                <a:lnTo>
                  <a:pt x="206" y="189"/>
                </a:lnTo>
                <a:lnTo>
                  <a:pt x="222" y="211"/>
                </a:lnTo>
                <a:lnTo>
                  <a:pt x="231" y="222"/>
                </a:lnTo>
                <a:lnTo>
                  <a:pt x="236" y="232"/>
                </a:lnTo>
                <a:lnTo>
                  <a:pt x="241" y="243"/>
                </a:lnTo>
                <a:lnTo>
                  <a:pt x="246" y="253"/>
                </a:lnTo>
                <a:lnTo>
                  <a:pt x="247" y="262"/>
                </a:lnTo>
                <a:lnTo>
                  <a:pt x="246" y="272"/>
                </a:lnTo>
                <a:lnTo>
                  <a:pt x="243" y="278"/>
                </a:lnTo>
                <a:lnTo>
                  <a:pt x="240" y="282"/>
                </a:lnTo>
                <a:lnTo>
                  <a:pt x="236" y="285"/>
                </a:lnTo>
                <a:lnTo>
                  <a:pt x="236" y="285"/>
                </a:lnTo>
                <a:lnTo>
                  <a:pt x="221" y="293"/>
                </a:lnTo>
                <a:lnTo>
                  <a:pt x="205" y="300"/>
                </a:lnTo>
                <a:lnTo>
                  <a:pt x="187" y="304"/>
                </a:lnTo>
                <a:lnTo>
                  <a:pt x="171" y="307"/>
                </a:lnTo>
                <a:lnTo>
                  <a:pt x="155" y="310"/>
                </a:lnTo>
                <a:lnTo>
                  <a:pt x="141" y="310"/>
                </a:lnTo>
                <a:lnTo>
                  <a:pt x="124" y="310"/>
                </a:lnTo>
                <a:lnTo>
                  <a:pt x="124" y="310"/>
                </a:lnTo>
                <a:lnTo>
                  <a:pt x="113" y="310"/>
                </a:lnTo>
                <a:lnTo>
                  <a:pt x="95" y="310"/>
                </a:lnTo>
                <a:lnTo>
                  <a:pt x="74" y="307"/>
                </a:lnTo>
                <a:lnTo>
                  <a:pt x="51" y="303"/>
                </a:lnTo>
                <a:lnTo>
                  <a:pt x="51" y="282"/>
                </a:lnTo>
                <a:lnTo>
                  <a:pt x="51" y="282"/>
                </a:lnTo>
                <a:lnTo>
                  <a:pt x="63" y="285"/>
                </a:lnTo>
                <a:lnTo>
                  <a:pt x="72" y="287"/>
                </a:lnTo>
                <a:lnTo>
                  <a:pt x="83" y="287"/>
                </a:lnTo>
                <a:lnTo>
                  <a:pt x="83" y="287"/>
                </a:lnTo>
                <a:lnTo>
                  <a:pt x="83" y="287"/>
                </a:lnTo>
                <a:lnTo>
                  <a:pt x="72" y="284"/>
                </a:lnTo>
                <a:lnTo>
                  <a:pt x="61" y="280"/>
                </a:lnTo>
                <a:lnTo>
                  <a:pt x="51" y="274"/>
                </a:lnTo>
                <a:lnTo>
                  <a:pt x="51" y="211"/>
                </a:lnTo>
                <a:lnTo>
                  <a:pt x="51" y="211"/>
                </a:lnTo>
                <a:lnTo>
                  <a:pt x="60" y="199"/>
                </a:lnTo>
                <a:lnTo>
                  <a:pt x="68" y="189"/>
                </a:lnTo>
                <a:lnTo>
                  <a:pt x="76" y="180"/>
                </a:lnTo>
                <a:lnTo>
                  <a:pt x="76" y="180"/>
                </a:lnTo>
                <a:lnTo>
                  <a:pt x="68" y="186"/>
                </a:lnTo>
                <a:lnTo>
                  <a:pt x="51" y="203"/>
                </a:lnTo>
                <a:lnTo>
                  <a:pt x="51" y="178"/>
                </a:lnTo>
                <a:lnTo>
                  <a:pt x="51" y="178"/>
                </a:lnTo>
                <a:lnTo>
                  <a:pt x="68" y="159"/>
                </a:lnTo>
                <a:lnTo>
                  <a:pt x="80" y="150"/>
                </a:lnTo>
                <a:lnTo>
                  <a:pt x="80" y="150"/>
                </a:lnTo>
                <a:close/>
                <a:moveTo>
                  <a:pt x="51" y="303"/>
                </a:moveTo>
                <a:lnTo>
                  <a:pt x="51" y="303"/>
                </a:lnTo>
                <a:lnTo>
                  <a:pt x="40" y="299"/>
                </a:lnTo>
                <a:lnTo>
                  <a:pt x="30" y="296"/>
                </a:lnTo>
                <a:lnTo>
                  <a:pt x="21" y="291"/>
                </a:lnTo>
                <a:lnTo>
                  <a:pt x="11" y="285"/>
                </a:lnTo>
                <a:lnTo>
                  <a:pt x="11" y="285"/>
                </a:lnTo>
                <a:lnTo>
                  <a:pt x="6" y="281"/>
                </a:lnTo>
                <a:lnTo>
                  <a:pt x="3" y="276"/>
                </a:lnTo>
                <a:lnTo>
                  <a:pt x="2" y="270"/>
                </a:lnTo>
                <a:lnTo>
                  <a:pt x="0" y="265"/>
                </a:lnTo>
                <a:lnTo>
                  <a:pt x="0" y="258"/>
                </a:lnTo>
                <a:lnTo>
                  <a:pt x="3" y="251"/>
                </a:lnTo>
                <a:lnTo>
                  <a:pt x="9" y="236"/>
                </a:lnTo>
                <a:lnTo>
                  <a:pt x="17" y="222"/>
                </a:lnTo>
                <a:lnTo>
                  <a:pt x="27" y="205"/>
                </a:lnTo>
                <a:lnTo>
                  <a:pt x="38" y="192"/>
                </a:lnTo>
                <a:lnTo>
                  <a:pt x="51" y="178"/>
                </a:lnTo>
                <a:lnTo>
                  <a:pt x="51" y="203"/>
                </a:lnTo>
                <a:lnTo>
                  <a:pt x="51" y="203"/>
                </a:lnTo>
                <a:lnTo>
                  <a:pt x="38" y="215"/>
                </a:lnTo>
                <a:lnTo>
                  <a:pt x="27" y="228"/>
                </a:lnTo>
                <a:lnTo>
                  <a:pt x="23" y="235"/>
                </a:lnTo>
                <a:lnTo>
                  <a:pt x="21" y="242"/>
                </a:lnTo>
                <a:lnTo>
                  <a:pt x="18" y="249"/>
                </a:lnTo>
                <a:lnTo>
                  <a:pt x="18" y="255"/>
                </a:lnTo>
                <a:lnTo>
                  <a:pt x="18" y="255"/>
                </a:lnTo>
                <a:lnTo>
                  <a:pt x="18" y="261"/>
                </a:lnTo>
                <a:lnTo>
                  <a:pt x="21" y="266"/>
                </a:lnTo>
                <a:lnTo>
                  <a:pt x="23" y="270"/>
                </a:lnTo>
                <a:lnTo>
                  <a:pt x="27" y="273"/>
                </a:lnTo>
                <a:lnTo>
                  <a:pt x="38" y="278"/>
                </a:lnTo>
                <a:lnTo>
                  <a:pt x="51" y="282"/>
                </a:lnTo>
                <a:lnTo>
                  <a:pt x="51" y="303"/>
                </a:lnTo>
                <a:lnTo>
                  <a:pt x="51" y="303"/>
                </a:lnTo>
                <a:close/>
                <a:moveTo>
                  <a:pt x="51" y="211"/>
                </a:moveTo>
                <a:lnTo>
                  <a:pt x="51" y="211"/>
                </a:lnTo>
                <a:lnTo>
                  <a:pt x="44" y="222"/>
                </a:lnTo>
                <a:lnTo>
                  <a:pt x="38" y="232"/>
                </a:lnTo>
                <a:lnTo>
                  <a:pt x="34" y="243"/>
                </a:lnTo>
                <a:lnTo>
                  <a:pt x="33" y="253"/>
                </a:lnTo>
                <a:lnTo>
                  <a:pt x="33" y="253"/>
                </a:lnTo>
                <a:lnTo>
                  <a:pt x="36" y="259"/>
                </a:lnTo>
                <a:lnTo>
                  <a:pt x="38" y="265"/>
                </a:lnTo>
                <a:lnTo>
                  <a:pt x="44" y="270"/>
                </a:lnTo>
                <a:lnTo>
                  <a:pt x="51" y="274"/>
                </a:lnTo>
                <a:lnTo>
                  <a:pt x="51" y="21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29" name="组合 228"/>
          <p:cNvGrpSpPr/>
          <p:nvPr/>
        </p:nvGrpSpPr>
        <p:grpSpPr>
          <a:xfrm>
            <a:off x="1167614" y="1896361"/>
            <a:ext cx="224102" cy="338350"/>
            <a:chOff x="1201738" y="2052638"/>
            <a:chExt cx="404813" cy="611188"/>
          </a:xfrm>
          <a:solidFill>
            <a:schemeClr val="accent1"/>
          </a:solidFill>
        </p:grpSpPr>
        <p:sp>
          <p:nvSpPr>
            <p:cNvPr id="230" name="Freeform 117"/>
            <p:cNvSpPr/>
            <p:nvPr/>
          </p:nvSpPr>
          <p:spPr bwMode="auto">
            <a:xfrm>
              <a:off x="1325563" y="2101850"/>
              <a:ext cx="139700" cy="139700"/>
            </a:xfrm>
            <a:custGeom>
              <a:avLst/>
              <a:gdLst>
                <a:gd name="T0" fmla="*/ 88 w 88"/>
                <a:gd name="T1" fmla="*/ 44 h 88"/>
                <a:gd name="T2" fmla="*/ 88 w 88"/>
                <a:gd name="T3" fmla="*/ 44 h 88"/>
                <a:gd name="T4" fmla="*/ 86 w 88"/>
                <a:gd name="T5" fmla="*/ 36 h 88"/>
                <a:gd name="T6" fmla="*/ 83 w 88"/>
                <a:gd name="T7" fmla="*/ 27 h 88"/>
                <a:gd name="T8" fmla="*/ 79 w 88"/>
                <a:gd name="T9" fmla="*/ 19 h 88"/>
                <a:gd name="T10" fmla="*/ 74 w 88"/>
                <a:gd name="T11" fmla="*/ 13 h 88"/>
                <a:gd name="T12" fmla="*/ 67 w 88"/>
                <a:gd name="T13" fmla="*/ 7 h 88"/>
                <a:gd name="T14" fmla="*/ 60 w 88"/>
                <a:gd name="T15" fmla="*/ 3 h 88"/>
                <a:gd name="T16" fmla="*/ 52 w 88"/>
                <a:gd name="T17" fmla="*/ 0 h 88"/>
                <a:gd name="T18" fmla="*/ 43 w 88"/>
                <a:gd name="T19" fmla="*/ 0 h 88"/>
                <a:gd name="T20" fmla="*/ 43 w 88"/>
                <a:gd name="T21" fmla="*/ 0 h 88"/>
                <a:gd name="T22" fmla="*/ 35 w 88"/>
                <a:gd name="T23" fmla="*/ 0 h 88"/>
                <a:gd name="T24" fmla="*/ 27 w 88"/>
                <a:gd name="T25" fmla="*/ 3 h 88"/>
                <a:gd name="T26" fmla="*/ 18 w 88"/>
                <a:gd name="T27" fmla="*/ 7 h 88"/>
                <a:gd name="T28" fmla="*/ 12 w 88"/>
                <a:gd name="T29" fmla="*/ 13 h 88"/>
                <a:gd name="T30" fmla="*/ 6 w 88"/>
                <a:gd name="T31" fmla="*/ 19 h 88"/>
                <a:gd name="T32" fmla="*/ 2 w 88"/>
                <a:gd name="T33" fmla="*/ 27 h 88"/>
                <a:gd name="T34" fmla="*/ 0 w 88"/>
                <a:gd name="T35" fmla="*/ 36 h 88"/>
                <a:gd name="T36" fmla="*/ 0 w 88"/>
                <a:gd name="T37" fmla="*/ 44 h 88"/>
                <a:gd name="T38" fmla="*/ 0 w 88"/>
                <a:gd name="T39" fmla="*/ 44 h 88"/>
                <a:gd name="T40" fmla="*/ 0 w 88"/>
                <a:gd name="T41" fmla="*/ 53 h 88"/>
                <a:gd name="T42" fmla="*/ 2 w 88"/>
                <a:gd name="T43" fmla="*/ 61 h 88"/>
                <a:gd name="T44" fmla="*/ 6 w 88"/>
                <a:gd name="T45" fmla="*/ 68 h 88"/>
                <a:gd name="T46" fmla="*/ 12 w 88"/>
                <a:gd name="T47" fmla="*/ 75 h 88"/>
                <a:gd name="T48" fmla="*/ 18 w 88"/>
                <a:gd name="T49" fmla="*/ 80 h 88"/>
                <a:gd name="T50" fmla="*/ 27 w 88"/>
                <a:gd name="T51" fmla="*/ 84 h 88"/>
                <a:gd name="T52" fmla="*/ 35 w 88"/>
                <a:gd name="T53" fmla="*/ 87 h 88"/>
                <a:gd name="T54" fmla="*/ 43 w 88"/>
                <a:gd name="T55" fmla="*/ 88 h 88"/>
                <a:gd name="T56" fmla="*/ 43 w 88"/>
                <a:gd name="T57" fmla="*/ 88 h 88"/>
                <a:gd name="T58" fmla="*/ 52 w 88"/>
                <a:gd name="T59" fmla="*/ 87 h 88"/>
                <a:gd name="T60" fmla="*/ 60 w 88"/>
                <a:gd name="T61" fmla="*/ 84 h 88"/>
                <a:gd name="T62" fmla="*/ 67 w 88"/>
                <a:gd name="T63" fmla="*/ 80 h 88"/>
                <a:gd name="T64" fmla="*/ 74 w 88"/>
                <a:gd name="T65" fmla="*/ 75 h 88"/>
                <a:gd name="T66" fmla="*/ 79 w 88"/>
                <a:gd name="T67" fmla="*/ 68 h 88"/>
                <a:gd name="T68" fmla="*/ 83 w 88"/>
                <a:gd name="T69" fmla="*/ 61 h 88"/>
                <a:gd name="T70" fmla="*/ 86 w 88"/>
                <a:gd name="T71" fmla="*/ 53 h 88"/>
                <a:gd name="T72" fmla="*/ 88 w 88"/>
                <a:gd name="T73" fmla="*/ 44 h 88"/>
                <a:gd name="T74" fmla="*/ 88 w 88"/>
                <a:gd name="T75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" h="88">
                  <a:moveTo>
                    <a:pt x="88" y="44"/>
                  </a:moveTo>
                  <a:lnTo>
                    <a:pt x="88" y="44"/>
                  </a:lnTo>
                  <a:lnTo>
                    <a:pt x="86" y="36"/>
                  </a:lnTo>
                  <a:lnTo>
                    <a:pt x="83" y="27"/>
                  </a:lnTo>
                  <a:lnTo>
                    <a:pt x="79" y="19"/>
                  </a:lnTo>
                  <a:lnTo>
                    <a:pt x="74" y="13"/>
                  </a:lnTo>
                  <a:lnTo>
                    <a:pt x="67" y="7"/>
                  </a:lnTo>
                  <a:lnTo>
                    <a:pt x="60" y="3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7" y="3"/>
                  </a:lnTo>
                  <a:lnTo>
                    <a:pt x="18" y="7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2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6" y="68"/>
                  </a:lnTo>
                  <a:lnTo>
                    <a:pt x="12" y="75"/>
                  </a:lnTo>
                  <a:lnTo>
                    <a:pt x="18" y="80"/>
                  </a:lnTo>
                  <a:lnTo>
                    <a:pt x="27" y="84"/>
                  </a:lnTo>
                  <a:lnTo>
                    <a:pt x="35" y="87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52" y="87"/>
                  </a:lnTo>
                  <a:lnTo>
                    <a:pt x="60" y="84"/>
                  </a:lnTo>
                  <a:lnTo>
                    <a:pt x="67" y="80"/>
                  </a:lnTo>
                  <a:lnTo>
                    <a:pt x="74" y="75"/>
                  </a:lnTo>
                  <a:lnTo>
                    <a:pt x="79" y="68"/>
                  </a:lnTo>
                  <a:lnTo>
                    <a:pt x="83" y="61"/>
                  </a:lnTo>
                  <a:lnTo>
                    <a:pt x="86" y="53"/>
                  </a:lnTo>
                  <a:lnTo>
                    <a:pt x="88" y="44"/>
                  </a:lnTo>
                  <a:lnTo>
                    <a:pt x="88" y="4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1" name="Freeform 118"/>
            <p:cNvSpPr/>
            <p:nvPr/>
          </p:nvSpPr>
          <p:spPr bwMode="auto">
            <a:xfrm>
              <a:off x="1201738" y="2205038"/>
              <a:ext cx="212725" cy="458788"/>
            </a:xfrm>
            <a:custGeom>
              <a:avLst/>
              <a:gdLst>
                <a:gd name="T0" fmla="*/ 134 w 134"/>
                <a:gd name="T1" fmla="*/ 7 h 289"/>
                <a:gd name="T2" fmla="*/ 134 w 134"/>
                <a:gd name="T3" fmla="*/ 7 h 289"/>
                <a:gd name="T4" fmla="*/ 88 w 134"/>
                <a:gd name="T5" fmla="*/ 129 h 289"/>
                <a:gd name="T6" fmla="*/ 42 w 134"/>
                <a:gd name="T7" fmla="*/ 248 h 289"/>
                <a:gd name="T8" fmla="*/ 42 w 134"/>
                <a:gd name="T9" fmla="*/ 248 h 289"/>
                <a:gd name="T10" fmla="*/ 22 w 134"/>
                <a:gd name="T11" fmla="*/ 268 h 289"/>
                <a:gd name="T12" fmla="*/ 8 w 134"/>
                <a:gd name="T13" fmla="*/ 282 h 289"/>
                <a:gd name="T14" fmla="*/ 3 w 134"/>
                <a:gd name="T15" fmla="*/ 286 h 289"/>
                <a:gd name="T16" fmla="*/ 0 w 134"/>
                <a:gd name="T17" fmla="*/ 289 h 289"/>
                <a:gd name="T18" fmla="*/ 0 w 134"/>
                <a:gd name="T19" fmla="*/ 289 h 289"/>
                <a:gd name="T20" fmla="*/ 3 w 134"/>
                <a:gd name="T21" fmla="*/ 275 h 289"/>
                <a:gd name="T22" fmla="*/ 15 w 134"/>
                <a:gd name="T23" fmla="*/ 243 h 289"/>
                <a:gd name="T24" fmla="*/ 50 w 134"/>
                <a:gd name="T25" fmla="*/ 144 h 289"/>
                <a:gd name="T26" fmla="*/ 105 w 134"/>
                <a:gd name="T27" fmla="*/ 0 h 289"/>
                <a:gd name="T28" fmla="*/ 134 w 134"/>
                <a:gd name="T29" fmla="*/ 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289">
                  <a:moveTo>
                    <a:pt x="134" y="7"/>
                  </a:moveTo>
                  <a:lnTo>
                    <a:pt x="134" y="7"/>
                  </a:lnTo>
                  <a:lnTo>
                    <a:pt x="88" y="129"/>
                  </a:lnTo>
                  <a:lnTo>
                    <a:pt x="42" y="248"/>
                  </a:lnTo>
                  <a:lnTo>
                    <a:pt x="42" y="248"/>
                  </a:lnTo>
                  <a:lnTo>
                    <a:pt x="22" y="268"/>
                  </a:lnTo>
                  <a:lnTo>
                    <a:pt x="8" y="282"/>
                  </a:lnTo>
                  <a:lnTo>
                    <a:pt x="3" y="286"/>
                  </a:lnTo>
                  <a:lnTo>
                    <a:pt x="0" y="289"/>
                  </a:lnTo>
                  <a:lnTo>
                    <a:pt x="0" y="289"/>
                  </a:lnTo>
                  <a:lnTo>
                    <a:pt x="3" y="275"/>
                  </a:lnTo>
                  <a:lnTo>
                    <a:pt x="15" y="243"/>
                  </a:lnTo>
                  <a:lnTo>
                    <a:pt x="50" y="144"/>
                  </a:lnTo>
                  <a:lnTo>
                    <a:pt x="105" y="0"/>
                  </a:lnTo>
                  <a:lnTo>
                    <a:pt x="134" y="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2" name="Freeform 119"/>
            <p:cNvSpPr/>
            <p:nvPr/>
          </p:nvSpPr>
          <p:spPr bwMode="auto">
            <a:xfrm>
              <a:off x="1371601" y="2205038"/>
              <a:ext cx="234950" cy="449263"/>
            </a:xfrm>
            <a:custGeom>
              <a:avLst/>
              <a:gdLst>
                <a:gd name="T0" fmla="*/ 2 w 148"/>
                <a:gd name="T1" fmla="*/ 13 h 283"/>
                <a:gd name="T2" fmla="*/ 109 w 148"/>
                <a:gd name="T3" fmla="*/ 244 h 283"/>
                <a:gd name="T4" fmla="*/ 148 w 148"/>
                <a:gd name="T5" fmla="*/ 283 h 283"/>
                <a:gd name="T6" fmla="*/ 137 w 148"/>
                <a:gd name="T7" fmla="*/ 229 h 283"/>
                <a:gd name="T8" fmla="*/ 33 w 148"/>
                <a:gd name="T9" fmla="*/ 0 h 283"/>
                <a:gd name="T10" fmla="*/ 0 w 148"/>
                <a:gd name="T11" fmla="*/ 10 h 283"/>
                <a:gd name="T12" fmla="*/ 2 w 148"/>
                <a:gd name="T13" fmla="*/ 1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283">
                  <a:moveTo>
                    <a:pt x="2" y="13"/>
                  </a:moveTo>
                  <a:lnTo>
                    <a:pt x="109" y="244"/>
                  </a:lnTo>
                  <a:lnTo>
                    <a:pt x="148" y="283"/>
                  </a:lnTo>
                  <a:lnTo>
                    <a:pt x="137" y="229"/>
                  </a:lnTo>
                  <a:lnTo>
                    <a:pt x="33" y="0"/>
                  </a:lnTo>
                  <a:lnTo>
                    <a:pt x="0" y="10"/>
                  </a:lnTo>
                  <a:lnTo>
                    <a:pt x="2" y="13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3" name="Freeform 120"/>
            <p:cNvSpPr/>
            <p:nvPr/>
          </p:nvSpPr>
          <p:spPr bwMode="auto">
            <a:xfrm>
              <a:off x="1376363" y="2052638"/>
              <a:ext cx="25400" cy="77788"/>
            </a:xfrm>
            <a:custGeom>
              <a:avLst/>
              <a:gdLst>
                <a:gd name="T0" fmla="*/ 0 w 16"/>
                <a:gd name="T1" fmla="*/ 41 h 49"/>
                <a:gd name="T2" fmla="*/ 0 w 16"/>
                <a:gd name="T3" fmla="*/ 41 h 49"/>
                <a:gd name="T4" fmla="*/ 0 w 16"/>
                <a:gd name="T5" fmla="*/ 44 h 49"/>
                <a:gd name="T6" fmla="*/ 3 w 16"/>
                <a:gd name="T7" fmla="*/ 46 h 49"/>
                <a:gd name="T8" fmla="*/ 4 w 16"/>
                <a:gd name="T9" fmla="*/ 48 h 49"/>
                <a:gd name="T10" fmla="*/ 8 w 16"/>
                <a:gd name="T11" fmla="*/ 49 h 49"/>
                <a:gd name="T12" fmla="*/ 8 w 16"/>
                <a:gd name="T13" fmla="*/ 49 h 49"/>
                <a:gd name="T14" fmla="*/ 11 w 16"/>
                <a:gd name="T15" fmla="*/ 48 h 49"/>
                <a:gd name="T16" fmla="*/ 14 w 16"/>
                <a:gd name="T17" fmla="*/ 46 h 49"/>
                <a:gd name="T18" fmla="*/ 15 w 16"/>
                <a:gd name="T19" fmla="*/ 44 h 49"/>
                <a:gd name="T20" fmla="*/ 16 w 16"/>
                <a:gd name="T21" fmla="*/ 41 h 49"/>
                <a:gd name="T22" fmla="*/ 16 w 16"/>
                <a:gd name="T23" fmla="*/ 8 h 49"/>
                <a:gd name="T24" fmla="*/ 16 w 16"/>
                <a:gd name="T25" fmla="*/ 8 h 49"/>
                <a:gd name="T26" fmla="*/ 15 w 16"/>
                <a:gd name="T27" fmla="*/ 6 h 49"/>
                <a:gd name="T28" fmla="*/ 14 w 16"/>
                <a:gd name="T29" fmla="*/ 3 h 49"/>
                <a:gd name="T30" fmla="*/ 11 w 16"/>
                <a:gd name="T31" fmla="*/ 0 h 49"/>
                <a:gd name="T32" fmla="*/ 8 w 16"/>
                <a:gd name="T33" fmla="*/ 0 h 49"/>
                <a:gd name="T34" fmla="*/ 8 w 16"/>
                <a:gd name="T35" fmla="*/ 0 h 49"/>
                <a:gd name="T36" fmla="*/ 4 w 16"/>
                <a:gd name="T37" fmla="*/ 0 h 49"/>
                <a:gd name="T38" fmla="*/ 3 w 16"/>
                <a:gd name="T39" fmla="*/ 3 h 49"/>
                <a:gd name="T40" fmla="*/ 0 w 16"/>
                <a:gd name="T41" fmla="*/ 6 h 49"/>
                <a:gd name="T42" fmla="*/ 0 w 16"/>
                <a:gd name="T43" fmla="*/ 8 h 49"/>
                <a:gd name="T44" fmla="*/ 0 w 16"/>
                <a:gd name="T45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" h="49">
                  <a:moveTo>
                    <a:pt x="0" y="41"/>
                  </a:moveTo>
                  <a:lnTo>
                    <a:pt x="0" y="41"/>
                  </a:lnTo>
                  <a:lnTo>
                    <a:pt x="0" y="44"/>
                  </a:lnTo>
                  <a:lnTo>
                    <a:pt x="3" y="46"/>
                  </a:lnTo>
                  <a:lnTo>
                    <a:pt x="4" y="48"/>
                  </a:lnTo>
                  <a:lnTo>
                    <a:pt x="8" y="49"/>
                  </a:lnTo>
                  <a:lnTo>
                    <a:pt x="8" y="49"/>
                  </a:lnTo>
                  <a:lnTo>
                    <a:pt x="11" y="48"/>
                  </a:lnTo>
                  <a:lnTo>
                    <a:pt x="14" y="46"/>
                  </a:lnTo>
                  <a:lnTo>
                    <a:pt x="15" y="44"/>
                  </a:lnTo>
                  <a:lnTo>
                    <a:pt x="16" y="41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6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34" name="组合 233"/>
          <p:cNvGrpSpPr/>
          <p:nvPr/>
        </p:nvGrpSpPr>
        <p:grpSpPr>
          <a:xfrm>
            <a:off x="1671184" y="1708291"/>
            <a:ext cx="333077" cy="333077"/>
            <a:chOff x="2111376" y="1712913"/>
            <a:chExt cx="601663" cy="601663"/>
          </a:xfrm>
          <a:solidFill>
            <a:schemeClr val="accent1"/>
          </a:solidFill>
        </p:grpSpPr>
        <p:sp>
          <p:nvSpPr>
            <p:cNvPr id="235" name="Freeform 121"/>
            <p:cNvSpPr>
              <a:spLocks noEditPoints="1"/>
            </p:cNvSpPr>
            <p:nvPr/>
          </p:nvSpPr>
          <p:spPr bwMode="auto">
            <a:xfrm>
              <a:off x="2300288" y="1712913"/>
              <a:ext cx="223838" cy="601663"/>
            </a:xfrm>
            <a:custGeom>
              <a:avLst/>
              <a:gdLst>
                <a:gd name="T0" fmla="*/ 71 w 141"/>
                <a:gd name="T1" fmla="*/ 0 h 379"/>
                <a:gd name="T2" fmla="*/ 84 w 141"/>
                <a:gd name="T3" fmla="*/ 4 h 379"/>
                <a:gd name="T4" fmla="*/ 98 w 141"/>
                <a:gd name="T5" fmla="*/ 15 h 379"/>
                <a:gd name="T6" fmla="*/ 110 w 141"/>
                <a:gd name="T7" fmla="*/ 33 h 379"/>
                <a:gd name="T8" fmla="*/ 119 w 141"/>
                <a:gd name="T9" fmla="*/ 56 h 379"/>
                <a:gd name="T10" fmla="*/ 136 w 141"/>
                <a:gd name="T11" fmla="*/ 117 h 379"/>
                <a:gd name="T12" fmla="*/ 141 w 141"/>
                <a:gd name="T13" fmla="*/ 190 h 379"/>
                <a:gd name="T14" fmla="*/ 140 w 141"/>
                <a:gd name="T15" fmla="*/ 228 h 379"/>
                <a:gd name="T16" fmla="*/ 129 w 141"/>
                <a:gd name="T17" fmla="*/ 295 h 379"/>
                <a:gd name="T18" fmla="*/ 115 w 141"/>
                <a:gd name="T19" fmla="*/ 336 h 379"/>
                <a:gd name="T20" fmla="*/ 105 w 141"/>
                <a:gd name="T21" fmla="*/ 356 h 379"/>
                <a:gd name="T22" fmla="*/ 91 w 141"/>
                <a:gd name="T23" fmla="*/ 371 h 379"/>
                <a:gd name="T24" fmla="*/ 77 w 141"/>
                <a:gd name="T25" fmla="*/ 378 h 379"/>
                <a:gd name="T26" fmla="*/ 71 w 141"/>
                <a:gd name="T27" fmla="*/ 379 h 379"/>
                <a:gd name="T28" fmla="*/ 71 w 141"/>
                <a:gd name="T29" fmla="*/ 348 h 379"/>
                <a:gd name="T30" fmla="*/ 71 w 141"/>
                <a:gd name="T31" fmla="*/ 348 h 379"/>
                <a:gd name="T32" fmla="*/ 83 w 141"/>
                <a:gd name="T33" fmla="*/ 346 h 379"/>
                <a:gd name="T34" fmla="*/ 94 w 141"/>
                <a:gd name="T35" fmla="*/ 336 h 379"/>
                <a:gd name="T36" fmla="*/ 103 w 141"/>
                <a:gd name="T37" fmla="*/ 321 h 379"/>
                <a:gd name="T38" fmla="*/ 119 w 141"/>
                <a:gd name="T39" fmla="*/ 279 h 379"/>
                <a:gd name="T40" fmla="*/ 128 w 141"/>
                <a:gd name="T41" fmla="*/ 222 h 379"/>
                <a:gd name="T42" fmla="*/ 129 w 141"/>
                <a:gd name="T43" fmla="*/ 190 h 379"/>
                <a:gd name="T44" fmla="*/ 125 w 141"/>
                <a:gd name="T45" fmla="*/ 128 h 379"/>
                <a:gd name="T46" fmla="*/ 113 w 141"/>
                <a:gd name="T47" fmla="*/ 77 h 379"/>
                <a:gd name="T48" fmla="*/ 99 w 141"/>
                <a:gd name="T49" fmla="*/ 50 h 379"/>
                <a:gd name="T50" fmla="*/ 88 w 141"/>
                <a:gd name="T51" fmla="*/ 38 h 379"/>
                <a:gd name="T52" fmla="*/ 76 w 141"/>
                <a:gd name="T53" fmla="*/ 31 h 379"/>
                <a:gd name="T54" fmla="*/ 71 w 141"/>
                <a:gd name="T55" fmla="*/ 31 h 379"/>
                <a:gd name="T56" fmla="*/ 71 w 141"/>
                <a:gd name="T57" fmla="*/ 0 h 379"/>
                <a:gd name="T58" fmla="*/ 71 w 141"/>
                <a:gd name="T59" fmla="*/ 379 h 379"/>
                <a:gd name="T60" fmla="*/ 57 w 141"/>
                <a:gd name="T61" fmla="*/ 375 h 379"/>
                <a:gd name="T62" fmla="*/ 44 w 141"/>
                <a:gd name="T63" fmla="*/ 365 h 379"/>
                <a:gd name="T64" fmla="*/ 31 w 141"/>
                <a:gd name="T65" fmla="*/ 347 h 379"/>
                <a:gd name="T66" fmla="*/ 22 w 141"/>
                <a:gd name="T67" fmla="*/ 324 h 379"/>
                <a:gd name="T68" fmla="*/ 7 w 141"/>
                <a:gd name="T69" fmla="*/ 264 h 379"/>
                <a:gd name="T70" fmla="*/ 0 w 141"/>
                <a:gd name="T71" fmla="*/ 190 h 379"/>
                <a:gd name="T72" fmla="*/ 3 w 141"/>
                <a:gd name="T73" fmla="*/ 152 h 379"/>
                <a:gd name="T74" fmla="*/ 12 w 141"/>
                <a:gd name="T75" fmla="*/ 84 h 379"/>
                <a:gd name="T76" fmla="*/ 26 w 141"/>
                <a:gd name="T77" fmla="*/ 44 h 379"/>
                <a:gd name="T78" fmla="*/ 37 w 141"/>
                <a:gd name="T79" fmla="*/ 23 h 379"/>
                <a:gd name="T80" fmla="*/ 50 w 141"/>
                <a:gd name="T81" fmla="*/ 8 h 379"/>
                <a:gd name="T82" fmla="*/ 64 w 141"/>
                <a:gd name="T83" fmla="*/ 2 h 379"/>
                <a:gd name="T84" fmla="*/ 71 w 141"/>
                <a:gd name="T85" fmla="*/ 31 h 379"/>
                <a:gd name="T86" fmla="*/ 65 w 141"/>
                <a:gd name="T87" fmla="*/ 31 h 379"/>
                <a:gd name="T88" fmla="*/ 53 w 141"/>
                <a:gd name="T89" fmla="*/ 38 h 379"/>
                <a:gd name="T90" fmla="*/ 42 w 141"/>
                <a:gd name="T91" fmla="*/ 50 h 379"/>
                <a:gd name="T92" fmla="*/ 29 w 141"/>
                <a:gd name="T93" fmla="*/ 77 h 379"/>
                <a:gd name="T94" fmla="*/ 17 w 141"/>
                <a:gd name="T95" fmla="*/ 128 h 379"/>
                <a:gd name="T96" fmla="*/ 12 w 141"/>
                <a:gd name="T97" fmla="*/ 190 h 379"/>
                <a:gd name="T98" fmla="*/ 14 w 141"/>
                <a:gd name="T99" fmla="*/ 222 h 379"/>
                <a:gd name="T100" fmla="*/ 22 w 141"/>
                <a:gd name="T101" fmla="*/ 279 h 379"/>
                <a:gd name="T102" fmla="*/ 38 w 141"/>
                <a:gd name="T103" fmla="*/ 321 h 379"/>
                <a:gd name="T104" fmla="*/ 48 w 141"/>
                <a:gd name="T105" fmla="*/ 336 h 379"/>
                <a:gd name="T106" fmla="*/ 59 w 141"/>
                <a:gd name="T107" fmla="*/ 346 h 379"/>
                <a:gd name="T108" fmla="*/ 71 w 141"/>
                <a:gd name="T109" fmla="*/ 348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1" h="379">
                  <a:moveTo>
                    <a:pt x="71" y="0"/>
                  </a:moveTo>
                  <a:lnTo>
                    <a:pt x="71" y="0"/>
                  </a:lnTo>
                  <a:lnTo>
                    <a:pt x="77" y="2"/>
                  </a:lnTo>
                  <a:lnTo>
                    <a:pt x="84" y="4"/>
                  </a:lnTo>
                  <a:lnTo>
                    <a:pt x="91" y="8"/>
                  </a:lnTo>
                  <a:lnTo>
                    <a:pt x="98" y="15"/>
                  </a:lnTo>
                  <a:lnTo>
                    <a:pt x="105" y="23"/>
                  </a:lnTo>
                  <a:lnTo>
                    <a:pt x="110" y="33"/>
                  </a:lnTo>
                  <a:lnTo>
                    <a:pt x="115" y="44"/>
                  </a:lnTo>
                  <a:lnTo>
                    <a:pt x="119" y="56"/>
                  </a:lnTo>
                  <a:lnTo>
                    <a:pt x="129" y="84"/>
                  </a:lnTo>
                  <a:lnTo>
                    <a:pt x="136" y="117"/>
                  </a:lnTo>
                  <a:lnTo>
                    <a:pt x="140" y="152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40" y="228"/>
                  </a:lnTo>
                  <a:lnTo>
                    <a:pt x="136" y="264"/>
                  </a:lnTo>
                  <a:lnTo>
                    <a:pt x="129" y="295"/>
                  </a:lnTo>
                  <a:lnTo>
                    <a:pt x="119" y="324"/>
                  </a:lnTo>
                  <a:lnTo>
                    <a:pt x="115" y="336"/>
                  </a:lnTo>
                  <a:lnTo>
                    <a:pt x="110" y="347"/>
                  </a:lnTo>
                  <a:lnTo>
                    <a:pt x="105" y="356"/>
                  </a:lnTo>
                  <a:lnTo>
                    <a:pt x="98" y="365"/>
                  </a:lnTo>
                  <a:lnTo>
                    <a:pt x="91" y="371"/>
                  </a:lnTo>
                  <a:lnTo>
                    <a:pt x="84" y="375"/>
                  </a:lnTo>
                  <a:lnTo>
                    <a:pt x="77" y="378"/>
                  </a:lnTo>
                  <a:lnTo>
                    <a:pt x="71" y="379"/>
                  </a:lnTo>
                  <a:lnTo>
                    <a:pt x="71" y="379"/>
                  </a:lnTo>
                  <a:lnTo>
                    <a:pt x="71" y="348"/>
                  </a:lnTo>
                  <a:lnTo>
                    <a:pt x="71" y="348"/>
                  </a:lnTo>
                  <a:lnTo>
                    <a:pt x="71" y="348"/>
                  </a:lnTo>
                  <a:lnTo>
                    <a:pt x="71" y="348"/>
                  </a:lnTo>
                  <a:lnTo>
                    <a:pt x="76" y="348"/>
                  </a:lnTo>
                  <a:lnTo>
                    <a:pt x="83" y="346"/>
                  </a:lnTo>
                  <a:lnTo>
                    <a:pt x="88" y="342"/>
                  </a:lnTo>
                  <a:lnTo>
                    <a:pt x="94" y="336"/>
                  </a:lnTo>
                  <a:lnTo>
                    <a:pt x="99" y="329"/>
                  </a:lnTo>
                  <a:lnTo>
                    <a:pt x="103" y="321"/>
                  </a:lnTo>
                  <a:lnTo>
                    <a:pt x="113" y="302"/>
                  </a:lnTo>
                  <a:lnTo>
                    <a:pt x="119" y="279"/>
                  </a:lnTo>
                  <a:lnTo>
                    <a:pt x="125" y="252"/>
                  </a:lnTo>
                  <a:lnTo>
                    <a:pt x="128" y="222"/>
                  </a:lnTo>
                  <a:lnTo>
                    <a:pt x="129" y="190"/>
                  </a:lnTo>
                  <a:lnTo>
                    <a:pt x="129" y="190"/>
                  </a:lnTo>
                  <a:lnTo>
                    <a:pt x="128" y="157"/>
                  </a:lnTo>
                  <a:lnTo>
                    <a:pt x="125" y="128"/>
                  </a:lnTo>
                  <a:lnTo>
                    <a:pt x="119" y="102"/>
                  </a:lnTo>
                  <a:lnTo>
                    <a:pt x="113" y="77"/>
                  </a:lnTo>
                  <a:lnTo>
                    <a:pt x="103" y="59"/>
                  </a:lnTo>
                  <a:lnTo>
                    <a:pt x="99" y="50"/>
                  </a:lnTo>
                  <a:lnTo>
                    <a:pt x="94" y="44"/>
                  </a:lnTo>
                  <a:lnTo>
                    <a:pt x="88" y="38"/>
                  </a:lnTo>
                  <a:lnTo>
                    <a:pt x="83" y="34"/>
                  </a:lnTo>
                  <a:lnTo>
                    <a:pt x="76" y="31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71" y="0"/>
                  </a:lnTo>
                  <a:lnTo>
                    <a:pt x="71" y="0"/>
                  </a:lnTo>
                  <a:close/>
                  <a:moveTo>
                    <a:pt x="71" y="379"/>
                  </a:moveTo>
                  <a:lnTo>
                    <a:pt x="71" y="379"/>
                  </a:lnTo>
                  <a:lnTo>
                    <a:pt x="64" y="378"/>
                  </a:lnTo>
                  <a:lnTo>
                    <a:pt x="57" y="375"/>
                  </a:lnTo>
                  <a:lnTo>
                    <a:pt x="50" y="371"/>
                  </a:lnTo>
                  <a:lnTo>
                    <a:pt x="44" y="365"/>
                  </a:lnTo>
                  <a:lnTo>
                    <a:pt x="37" y="356"/>
                  </a:lnTo>
                  <a:lnTo>
                    <a:pt x="31" y="347"/>
                  </a:lnTo>
                  <a:lnTo>
                    <a:pt x="26" y="336"/>
                  </a:lnTo>
                  <a:lnTo>
                    <a:pt x="22" y="324"/>
                  </a:lnTo>
                  <a:lnTo>
                    <a:pt x="12" y="295"/>
                  </a:lnTo>
                  <a:lnTo>
                    <a:pt x="7" y="264"/>
                  </a:lnTo>
                  <a:lnTo>
                    <a:pt x="3" y="228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3" y="152"/>
                  </a:lnTo>
                  <a:lnTo>
                    <a:pt x="7" y="117"/>
                  </a:lnTo>
                  <a:lnTo>
                    <a:pt x="12" y="84"/>
                  </a:lnTo>
                  <a:lnTo>
                    <a:pt x="22" y="56"/>
                  </a:lnTo>
                  <a:lnTo>
                    <a:pt x="26" y="44"/>
                  </a:lnTo>
                  <a:lnTo>
                    <a:pt x="31" y="33"/>
                  </a:lnTo>
                  <a:lnTo>
                    <a:pt x="37" y="23"/>
                  </a:lnTo>
                  <a:lnTo>
                    <a:pt x="44" y="15"/>
                  </a:lnTo>
                  <a:lnTo>
                    <a:pt x="50" y="8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5" y="31"/>
                  </a:lnTo>
                  <a:lnTo>
                    <a:pt x="59" y="34"/>
                  </a:lnTo>
                  <a:lnTo>
                    <a:pt x="53" y="38"/>
                  </a:lnTo>
                  <a:lnTo>
                    <a:pt x="48" y="44"/>
                  </a:lnTo>
                  <a:lnTo>
                    <a:pt x="42" y="50"/>
                  </a:lnTo>
                  <a:lnTo>
                    <a:pt x="38" y="59"/>
                  </a:lnTo>
                  <a:lnTo>
                    <a:pt x="29" y="77"/>
                  </a:lnTo>
                  <a:lnTo>
                    <a:pt x="22" y="102"/>
                  </a:lnTo>
                  <a:lnTo>
                    <a:pt x="17" y="128"/>
                  </a:lnTo>
                  <a:lnTo>
                    <a:pt x="14" y="157"/>
                  </a:lnTo>
                  <a:lnTo>
                    <a:pt x="12" y="190"/>
                  </a:lnTo>
                  <a:lnTo>
                    <a:pt x="12" y="190"/>
                  </a:lnTo>
                  <a:lnTo>
                    <a:pt x="14" y="222"/>
                  </a:lnTo>
                  <a:lnTo>
                    <a:pt x="17" y="252"/>
                  </a:lnTo>
                  <a:lnTo>
                    <a:pt x="22" y="279"/>
                  </a:lnTo>
                  <a:lnTo>
                    <a:pt x="29" y="302"/>
                  </a:lnTo>
                  <a:lnTo>
                    <a:pt x="38" y="321"/>
                  </a:lnTo>
                  <a:lnTo>
                    <a:pt x="42" y="329"/>
                  </a:lnTo>
                  <a:lnTo>
                    <a:pt x="48" y="336"/>
                  </a:lnTo>
                  <a:lnTo>
                    <a:pt x="53" y="342"/>
                  </a:lnTo>
                  <a:lnTo>
                    <a:pt x="59" y="346"/>
                  </a:lnTo>
                  <a:lnTo>
                    <a:pt x="65" y="348"/>
                  </a:lnTo>
                  <a:lnTo>
                    <a:pt x="71" y="348"/>
                  </a:lnTo>
                  <a:lnTo>
                    <a:pt x="71" y="37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6" name="Freeform 122"/>
            <p:cNvSpPr>
              <a:spLocks noEditPoints="1"/>
            </p:cNvSpPr>
            <p:nvPr/>
          </p:nvSpPr>
          <p:spPr bwMode="auto">
            <a:xfrm>
              <a:off x="2111376" y="1905000"/>
              <a:ext cx="601663" cy="220663"/>
            </a:xfrm>
            <a:custGeom>
              <a:avLst/>
              <a:gdLst>
                <a:gd name="T0" fmla="*/ 190 w 379"/>
                <a:gd name="T1" fmla="*/ 0 h 139"/>
                <a:gd name="T2" fmla="*/ 228 w 379"/>
                <a:gd name="T3" fmla="*/ 1 h 139"/>
                <a:gd name="T4" fmla="*/ 295 w 379"/>
                <a:gd name="T5" fmla="*/ 11 h 139"/>
                <a:gd name="T6" fmla="*/ 336 w 379"/>
                <a:gd name="T7" fmla="*/ 24 h 139"/>
                <a:gd name="T8" fmla="*/ 356 w 379"/>
                <a:gd name="T9" fmla="*/ 35 h 139"/>
                <a:gd name="T10" fmla="*/ 371 w 379"/>
                <a:gd name="T11" fmla="*/ 49 h 139"/>
                <a:gd name="T12" fmla="*/ 378 w 379"/>
                <a:gd name="T13" fmla="*/ 62 h 139"/>
                <a:gd name="T14" fmla="*/ 379 w 379"/>
                <a:gd name="T15" fmla="*/ 69 h 139"/>
                <a:gd name="T16" fmla="*/ 375 w 379"/>
                <a:gd name="T17" fmla="*/ 82 h 139"/>
                <a:gd name="T18" fmla="*/ 364 w 379"/>
                <a:gd name="T19" fmla="*/ 96 h 139"/>
                <a:gd name="T20" fmla="*/ 347 w 379"/>
                <a:gd name="T21" fmla="*/ 108 h 139"/>
                <a:gd name="T22" fmla="*/ 324 w 379"/>
                <a:gd name="T23" fmla="*/ 119 h 139"/>
                <a:gd name="T24" fmla="*/ 264 w 379"/>
                <a:gd name="T25" fmla="*/ 134 h 139"/>
                <a:gd name="T26" fmla="*/ 190 w 379"/>
                <a:gd name="T27" fmla="*/ 139 h 139"/>
                <a:gd name="T28" fmla="*/ 190 w 379"/>
                <a:gd name="T29" fmla="*/ 127 h 139"/>
                <a:gd name="T30" fmla="*/ 190 w 379"/>
                <a:gd name="T31" fmla="*/ 127 h 139"/>
                <a:gd name="T32" fmla="*/ 252 w 379"/>
                <a:gd name="T33" fmla="*/ 123 h 139"/>
                <a:gd name="T34" fmla="*/ 302 w 379"/>
                <a:gd name="T35" fmla="*/ 111 h 139"/>
                <a:gd name="T36" fmla="*/ 329 w 379"/>
                <a:gd name="T37" fmla="*/ 97 h 139"/>
                <a:gd name="T38" fmla="*/ 341 w 379"/>
                <a:gd name="T39" fmla="*/ 86 h 139"/>
                <a:gd name="T40" fmla="*/ 348 w 379"/>
                <a:gd name="T41" fmla="*/ 74 h 139"/>
                <a:gd name="T42" fmla="*/ 348 w 379"/>
                <a:gd name="T43" fmla="*/ 69 h 139"/>
                <a:gd name="T44" fmla="*/ 348 w 379"/>
                <a:gd name="T45" fmla="*/ 63 h 139"/>
                <a:gd name="T46" fmla="*/ 341 w 379"/>
                <a:gd name="T47" fmla="*/ 51 h 139"/>
                <a:gd name="T48" fmla="*/ 329 w 379"/>
                <a:gd name="T49" fmla="*/ 40 h 139"/>
                <a:gd name="T50" fmla="*/ 302 w 379"/>
                <a:gd name="T51" fmla="*/ 28 h 139"/>
                <a:gd name="T52" fmla="*/ 252 w 379"/>
                <a:gd name="T53" fmla="*/ 15 h 139"/>
                <a:gd name="T54" fmla="*/ 190 w 379"/>
                <a:gd name="T55" fmla="*/ 11 h 139"/>
                <a:gd name="T56" fmla="*/ 190 w 379"/>
                <a:gd name="T57" fmla="*/ 0 h 139"/>
                <a:gd name="T58" fmla="*/ 0 w 379"/>
                <a:gd name="T59" fmla="*/ 69 h 139"/>
                <a:gd name="T60" fmla="*/ 4 w 379"/>
                <a:gd name="T61" fmla="*/ 55 h 139"/>
                <a:gd name="T62" fmla="*/ 15 w 379"/>
                <a:gd name="T63" fmla="*/ 42 h 139"/>
                <a:gd name="T64" fmla="*/ 33 w 379"/>
                <a:gd name="T65" fmla="*/ 30 h 139"/>
                <a:gd name="T66" fmla="*/ 56 w 379"/>
                <a:gd name="T67" fmla="*/ 20 h 139"/>
                <a:gd name="T68" fmla="*/ 117 w 379"/>
                <a:gd name="T69" fmla="*/ 5 h 139"/>
                <a:gd name="T70" fmla="*/ 190 w 379"/>
                <a:gd name="T71" fmla="*/ 0 h 139"/>
                <a:gd name="T72" fmla="*/ 190 w 379"/>
                <a:gd name="T73" fmla="*/ 11 h 139"/>
                <a:gd name="T74" fmla="*/ 127 w 379"/>
                <a:gd name="T75" fmla="*/ 15 h 139"/>
                <a:gd name="T76" fmla="*/ 77 w 379"/>
                <a:gd name="T77" fmla="*/ 28 h 139"/>
                <a:gd name="T78" fmla="*/ 50 w 379"/>
                <a:gd name="T79" fmla="*/ 40 h 139"/>
                <a:gd name="T80" fmla="*/ 38 w 379"/>
                <a:gd name="T81" fmla="*/ 51 h 139"/>
                <a:gd name="T82" fmla="*/ 31 w 379"/>
                <a:gd name="T83" fmla="*/ 63 h 139"/>
                <a:gd name="T84" fmla="*/ 31 w 379"/>
                <a:gd name="T85" fmla="*/ 69 h 139"/>
                <a:gd name="T86" fmla="*/ 34 w 379"/>
                <a:gd name="T87" fmla="*/ 81 h 139"/>
                <a:gd name="T88" fmla="*/ 43 w 379"/>
                <a:gd name="T89" fmla="*/ 92 h 139"/>
                <a:gd name="T90" fmla="*/ 58 w 379"/>
                <a:gd name="T91" fmla="*/ 101 h 139"/>
                <a:gd name="T92" fmla="*/ 102 w 379"/>
                <a:gd name="T93" fmla="*/ 118 h 139"/>
                <a:gd name="T94" fmla="*/ 157 w 379"/>
                <a:gd name="T95" fmla="*/ 126 h 139"/>
                <a:gd name="T96" fmla="*/ 190 w 379"/>
                <a:gd name="T97" fmla="*/ 139 h 139"/>
                <a:gd name="T98" fmla="*/ 152 w 379"/>
                <a:gd name="T99" fmla="*/ 138 h 139"/>
                <a:gd name="T100" fmla="*/ 84 w 379"/>
                <a:gd name="T101" fmla="*/ 127 h 139"/>
                <a:gd name="T102" fmla="*/ 43 w 379"/>
                <a:gd name="T103" fmla="*/ 114 h 139"/>
                <a:gd name="T104" fmla="*/ 23 w 379"/>
                <a:gd name="T105" fmla="*/ 103 h 139"/>
                <a:gd name="T106" fmla="*/ 8 w 379"/>
                <a:gd name="T107" fmla="*/ 89 h 139"/>
                <a:gd name="T108" fmla="*/ 1 w 379"/>
                <a:gd name="T109" fmla="*/ 76 h 139"/>
                <a:gd name="T110" fmla="*/ 0 w 379"/>
                <a:gd name="T111" fmla="*/ 6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9" h="139">
                  <a:moveTo>
                    <a:pt x="19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8" y="1"/>
                  </a:lnTo>
                  <a:lnTo>
                    <a:pt x="264" y="5"/>
                  </a:lnTo>
                  <a:lnTo>
                    <a:pt x="295" y="11"/>
                  </a:lnTo>
                  <a:lnTo>
                    <a:pt x="324" y="20"/>
                  </a:lnTo>
                  <a:lnTo>
                    <a:pt x="336" y="24"/>
                  </a:lnTo>
                  <a:lnTo>
                    <a:pt x="347" y="30"/>
                  </a:lnTo>
                  <a:lnTo>
                    <a:pt x="356" y="35"/>
                  </a:lnTo>
                  <a:lnTo>
                    <a:pt x="364" y="42"/>
                  </a:lnTo>
                  <a:lnTo>
                    <a:pt x="371" y="49"/>
                  </a:lnTo>
                  <a:lnTo>
                    <a:pt x="375" y="55"/>
                  </a:lnTo>
                  <a:lnTo>
                    <a:pt x="378" y="62"/>
                  </a:lnTo>
                  <a:lnTo>
                    <a:pt x="379" y="69"/>
                  </a:lnTo>
                  <a:lnTo>
                    <a:pt x="379" y="69"/>
                  </a:lnTo>
                  <a:lnTo>
                    <a:pt x="378" y="76"/>
                  </a:lnTo>
                  <a:lnTo>
                    <a:pt x="375" y="82"/>
                  </a:lnTo>
                  <a:lnTo>
                    <a:pt x="371" y="89"/>
                  </a:lnTo>
                  <a:lnTo>
                    <a:pt x="364" y="96"/>
                  </a:lnTo>
                  <a:lnTo>
                    <a:pt x="356" y="103"/>
                  </a:lnTo>
                  <a:lnTo>
                    <a:pt x="347" y="108"/>
                  </a:lnTo>
                  <a:lnTo>
                    <a:pt x="336" y="114"/>
                  </a:lnTo>
                  <a:lnTo>
                    <a:pt x="324" y="119"/>
                  </a:lnTo>
                  <a:lnTo>
                    <a:pt x="295" y="127"/>
                  </a:lnTo>
                  <a:lnTo>
                    <a:pt x="264" y="134"/>
                  </a:lnTo>
                  <a:lnTo>
                    <a:pt x="228" y="138"/>
                  </a:lnTo>
                  <a:lnTo>
                    <a:pt x="190" y="139"/>
                  </a:lnTo>
                  <a:lnTo>
                    <a:pt x="190" y="139"/>
                  </a:lnTo>
                  <a:lnTo>
                    <a:pt x="190" y="127"/>
                  </a:lnTo>
                  <a:lnTo>
                    <a:pt x="190" y="127"/>
                  </a:lnTo>
                  <a:lnTo>
                    <a:pt x="190" y="127"/>
                  </a:lnTo>
                  <a:lnTo>
                    <a:pt x="222" y="126"/>
                  </a:lnTo>
                  <a:lnTo>
                    <a:pt x="252" y="123"/>
                  </a:lnTo>
                  <a:lnTo>
                    <a:pt x="279" y="118"/>
                  </a:lnTo>
                  <a:lnTo>
                    <a:pt x="302" y="111"/>
                  </a:lnTo>
                  <a:lnTo>
                    <a:pt x="321" y="101"/>
                  </a:lnTo>
                  <a:lnTo>
                    <a:pt x="329" y="97"/>
                  </a:lnTo>
                  <a:lnTo>
                    <a:pt x="336" y="92"/>
                  </a:lnTo>
                  <a:lnTo>
                    <a:pt x="341" y="86"/>
                  </a:lnTo>
                  <a:lnTo>
                    <a:pt x="345" y="81"/>
                  </a:lnTo>
                  <a:lnTo>
                    <a:pt x="348" y="74"/>
                  </a:lnTo>
                  <a:lnTo>
                    <a:pt x="348" y="69"/>
                  </a:lnTo>
                  <a:lnTo>
                    <a:pt x="348" y="69"/>
                  </a:lnTo>
                  <a:lnTo>
                    <a:pt x="348" y="69"/>
                  </a:lnTo>
                  <a:lnTo>
                    <a:pt x="348" y="63"/>
                  </a:lnTo>
                  <a:lnTo>
                    <a:pt x="345" y="57"/>
                  </a:lnTo>
                  <a:lnTo>
                    <a:pt x="341" y="51"/>
                  </a:lnTo>
                  <a:lnTo>
                    <a:pt x="336" y="46"/>
                  </a:lnTo>
                  <a:lnTo>
                    <a:pt x="329" y="40"/>
                  </a:lnTo>
                  <a:lnTo>
                    <a:pt x="321" y="36"/>
                  </a:lnTo>
                  <a:lnTo>
                    <a:pt x="302" y="28"/>
                  </a:lnTo>
                  <a:lnTo>
                    <a:pt x="279" y="20"/>
                  </a:lnTo>
                  <a:lnTo>
                    <a:pt x="252" y="15"/>
                  </a:lnTo>
                  <a:lnTo>
                    <a:pt x="222" y="12"/>
                  </a:lnTo>
                  <a:lnTo>
                    <a:pt x="190" y="11"/>
                  </a:lnTo>
                  <a:lnTo>
                    <a:pt x="190" y="11"/>
                  </a:lnTo>
                  <a:lnTo>
                    <a:pt x="190" y="0"/>
                  </a:lnTo>
                  <a:close/>
                  <a:moveTo>
                    <a:pt x="0" y="69"/>
                  </a:moveTo>
                  <a:lnTo>
                    <a:pt x="0" y="69"/>
                  </a:lnTo>
                  <a:lnTo>
                    <a:pt x="1" y="62"/>
                  </a:lnTo>
                  <a:lnTo>
                    <a:pt x="4" y="55"/>
                  </a:lnTo>
                  <a:lnTo>
                    <a:pt x="8" y="49"/>
                  </a:lnTo>
                  <a:lnTo>
                    <a:pt x="15" y="42"/>
                  </a:lnTo>
                  <a:lnTo>
                    <a:pt x="23" y="36"/>
                  </a:lnTo>
                  <a:lnTo>
                    <a:pt x="33" y="30"/>
                  </a:lnTo>
                  <a:lnTo>
                    <a:pt x="43" y="24"/>
                  </a:lnTo>
                  <a:lnTo>
                    <a:pt x="56" y="20"/>
                  </a:lnTo>
                  <a:lnTo>
                    <a:pt x="84" y="11"/>
                  </a:lnTo>
                  <a:lnTo>
                    <a:pt x="117" y="5"/>
                  </a:lnTo>
                  <a:lnTo>
                    <a:pt x="152" y="1"/>
                  </a:lnTo>
                  <a:lnTo>
                    <a:pt x="190" y="0"/>
                  </a:lnTo>
                  <a:lnTo>
                    <a:pt x="190" y="11"/>
                  </a:lnTo>
                  <a:lnTo>
                    <a:pt x="190" y="11"/>
                  </a:lnTo>
                  <a:lnTo>
                    <a:pt x="157" y="12"/>
                  </a:lnTo>
                  <a:lnTo>
                    <a:pt x="127" y="15"/>
                  </a:lnTo>
                  <a:lnTo>
                    <a:pt x="102" y="20"/>
                  </a:lnTo>
                  <a:lnTo>
                    <a:pt x="77" y="28"/>
                  </a:lnTo>
                  <a:lnTo>
                    <a:pt x="58" y="36"/>
                  </a:lnTo>
                  <a:lnTo>
                    <a:pt x="50" y="40"/>
                  </a:lnTo>
                  <a:lnTo>
                    <a:pt x="43" y="46"/>
                  </a:lnTo>
                  <a:lnTo>
                    <a:pt x="38" y="51"/>
                  </a:lnTo>
                  <a:lnTo>
                    <a:pt x="34" y="57"/>
                  </a:lnTo>
                  <a:lnTo>
                    <a:pt x="31" y="63"/>
                  </a:lnTo>
                  <a:lnTo>
                    <a:pt x="31" y="69"/>
                  </a:lnTo>
                  <a:lnTo>
                    <a:pt x="31" y="69"/>
                  </a:lnTo>
                  <a:lnTo>
                    <a:pt x="31" y="74"/>
                  </a:lnTo>
                  <a:lnTo>
                    <a:pt x="34" y="81"/>
                  </a:lnTo>
                  <a:lnTo>
                    <a:pt x="38" y="86"/>
                  </a:lnTo>
                  <a:lnTo>
                    <a:pt x="43" y="92"/>
                  </a:lnTo>
                  <a:lnTo>
                    <a:pt x="50" y="97"/>
                  </a:lnTo>
                  <a:lnTo>
                    <a:pt x="58" y="101"/>
                  </a:lnTo>
                  <a:lnTo>
                    <a:pt x="77" y="111"/>
                  </a:lnTo>
                  <a:lnTo>
                    <a:pt x="102" y="118"/>
                  </a:lnTo>
                  <a:lnTo>
                    <a:pt x="127" y="123"/>
                  </a:lnTo>
                  <a:lnTo>
                    <a:pt x="157" y="126"/>
                  </a:lnTo>
                  <a:lnTo>
                    <a:pt x="190" y="127"/>
                  </a:lnTo>
                  <a:lnTo>
                    <a:pt x="190" y="139"/>
                  </a:lnTo>
                  <a:lnTo>
                    <a:pt x="190" y="139"/>
                  </a:lnTo>
                  <a:lnTo>
                    <a:pt x="152" y="138"/>
                  </a:lnTo>
                  <a:lnTo>
                    <a:pt x="117" y="134"/>
                  </a:lnTo>
                  <a:lnTo>
                    <a:pt x="84" y="127"/>
                  </a:lnTo>
                  <a:lnTo>
                    <a:pt x="56" y="119"/>
                  </a:lnTo>
                  <a:lnTo>
                    <a:pt x="43" y="114"/>
                  </a:lnTo>
                  <a:lnTo>
                    <a:pt x="33" y="108"/>
                  </a:lnTo>
                  <a:lnTo>
                    <a:pt x="23" y="103"/>
                  </a:lnTo>
                  <a:lnTo>
                    <a:pt x="15" y="96"/>
                  </a:lnTo>
                  <a:lnTo>
                    <a:pt x="8" y="89"/>
                  </a:lnTo>
                  <a:lnTo>
                    <a:pt x="4" y="82"/>
                  </a:lnTo>
                  <a:lnTo>
                    <a:pt x="1" y="76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7" name="Freeform 123"/>
            <p:cNvSpPr>
              <a:spLocks noEditPoints="1"/>
            </p:cNvSpPr>
            <p:nvPr/>
          </p:nvSpPr>
          <p:spPr bwMode="auto">
            <a:xfrm>
              <a:off x="2187576" y="1789113"/>
              <a:ext cx="450850" cy="452438"/>
            </a:xfrm>
            <a:custGeom>
              <a:avLst/>
              <a:gdLst>
                <a:gd name="T0" fmla="*/ 142 w 284"/>
                <a:gd name="T1" fmla="*/ 50 h 285"/>
                <a:gd name="T2" fmla="*/ 190 w 284"/>
                <a:gd name="T3" fmla="*/ 93 h 285"/>
                <a:gd name="T4" fmla="*/ 218 w 284"/>
                <a:gd name="T5" fmla="*/ 120 h 285"/>
                <a:gd name="T6" fmla="*/ 258 w 284"/>
                <a:gd name="T7" fmla="*/ 176 h 285"/>
                <a:gd name="T8" fmla="*/ 277 w 284"/>
                <a:gd name="T9" fmla="*/ 214 h 285"/>
                <a:gd name="T10" fmla="*/ 283 w 284"/>
                <a:gd name="T11" fmla="*/ 237 h 285"/>
                <a:gd name="T12" fmla="*/ 284 w 284"/>
                <a:gd name="T13" fmla="*/ 256 h 285"/>
                <a:gd name="T14" fmla="*/ 280 w 284"/>
                <a:gd name="T15" fmla="*/ 271 h 285"/>
                <a:gd name="T16" fmla="*/ 276 w 284"/>
                <a:gd name="T17" fmla="*/ 276 h 285"/>
                <a:gd name="T18" fmla="*/ 266 w 284"/>
                <a:gd name="T19" fmla="*/ 283 h 285"/>
                <a:gd name="T20" fmla="*/ 254 w 284"/>
                <a:gd name="T21" fmla="*/ 285 h 285"/>
                <a:gd name="T22" fmla="*/ 223 w 284"/>
                <a:gd name="T23" fmla="*/ 280 h 285"/>
                <a:gd name="T24" fmla="*/ 184 w 284"/>
                <a:gd name="T25" fmla="*/ 262 h 285"/>
                <a:gd name="T26" fmla="*/ 142 w 284"/>
                <a:gd name="T27" fmla="*/ 235 h 285"/>
                <a:gd name="T28" fmla="*/ 142 w 284"/>
                <a:gd name="T29" fmla="*/ 219 h 285"/>
                <a:gd name="T30" fmla="*/ 177 w 284"/>
                <a:gd name="T31" fmla="*/ 243 h 285"/>
                <a:gd name="T32" fmla="*/ 209 w 284"/>
                <a:gd name="T33" fmla="*/ 257 h 285"/>
                <a:gd name="T34" fmla="*/ 235 w 284"/>
                <a:gd name="T35" fmla="*/ 261 h 285"/>
                <a:gd name="T36" fmla="*/ 246 w 284"/>
                <a:gd name="T37" fmla="*/ 260 h 285"/>
                <a:gd name="T38" fmla="*/ 254 w 284"/>
                <a:gd name="T39" fmla="*/ 254 h 285"/>
                <a:gd name="T40" fmla="*/ 254 w 284"/>
                <a:gd name="T41" fmla="*/ 254 h 285"/>
                <a:gd name="T42" fmla="*/ 260 w 284"/>
                <a:gd name="T43" fmla="*/ 243 h 285"/>
                <a:gd name="T44" fmla="*/ 261 w 284"/>
                <a:gd name="T45" fmla="*/ 230 h 285"/>
                <a:gd name="T46" fmla="*/ 258 w 284"/>
                <a:gd name="T47" fmla="*/ 212 h 285"/>
                <a:gd name="T48" fmla="*/ 239 w 284"/>
                <a:gd name="T49" fmla="*/ 170 h 285"/>
                <a:gd name="T50" fmla="*/ 205 w 284"/>
                <a:gd name="T51" fmla="*/ 124 h 285"/>
                <a:gd name="T52" fmla="*/ 184 w 284"/>
                <a:gd name="T53" fmla="*/ 101 h 285"/>
                <a:gd name="T54" fmla="*/ 142 w 284"/>
                <a:gd name="T55" fmla="*/ 65 h 285"/>
                <a:gd name="T56" fmla="*/ 8 w 284"/>
                <a:gd name="T57" fmla="*/ 8 h 285"/>
                <a:gd name="T58" fmla="*/ 12 w 284"/>
                <a:gd name="T59" fmla="*/ 5 h 285"/>
                <a:gd name="T60" fmla="*/ 23 w 284"/>
                <a:gd name="T61" fmla="*/ 0 h 285"/>
                <a:gd name="T62" fmla="*/ 44 w 284"/>
                <a:gd name="T63" fmla="*/ 0 h 285"/>
                <a:gd name="T64" fmla="*/ 79 w 284"/>
                <a:gd name="T65" fmla="*/ 11 h 285"/>
                <a:gd name="T66" fmla="*/ 120 w 284"/>
                <a:gd name="T67" fmla="*/ 34 h 285"/>
                <a:gd name="T68" fmla="*/ 142 w 284"/>
                <a:gd name="T69" fmla="*/ 65 h 285"/>
                <a:gd name="T70" fmla="*/ 124 w 284"/>
                <a:gd name="T71" fmla="*/ 51 h 285"/>
                <a:gd name="T72" fmla="*/ 89 w 284"/>
                <a:gd name="T73" fmla="*/ 32 h 285"/>
                <a:gd name="T74" fmla="*/ 60 w 284"/>
                <a:gd name="T75" fmla="*/ 23 h 285"/>
                <a:gd name="T76" fmla="*/ 43 w 284"/>
                <a:gd name="T77" fmla="*/ 23 h 285"/>
                <a:gd name="T78" fmla="*/ 33 w 284"/>
                <a:gd name="T79" fmla="*/ 27 h 285"/>
                <a:gd name="T80" fmla="*/ 29 w 284"/>
                <a:gd name="T81" fmla="*/ 29 h 285"/>
                <a:gd name="T82" fmla="*/ 24 w 284"/>
                <a:gd name="T83" fmla="*/ 40 h 285"/>
                <a:gd name="T84" fmla="*/ 23 w 284"/>
                <a:gd name="T85" fmla="*/ 55 h 285"/>
                <a:gd name="T86" fmla="*/ 25 w 284"/>
                <a:gd name="T87" fmla="*/ 71 h 285"/>
                <a:gd name="T88" fmla="*/ 44 w 284"/>
                <a:gd name="T89" fmla="*/ 113 h 285"/>
                <a:gd name="T90" fmla="*/ 78 w 284"/>
                <a:gd name="T91" fmla="*/ 159 h 285"/>
                <a:gd name="T92" fmla="*/ 100 w 284"/>
                <a:gd name="T93" fmla="*/ 184 h 285"/>
                <a:gd name="T94" fmla="*/ 142 w 284"/>
                <a:gd name="T95" fmla="*/ 219 h 285"/>
                <a:gd name="T96" fmla="*/ 142 w 284"/>
                <a:gd name="T97" fmla="*/ 235 h 285"/>
                <a:gd name="T98" fmla="*/ 93 w 284"/>
                <a:gd name="T99" fmla="*/ 192 h 285"/>
                <a:gd name="T100" fmla="*/ 66 w 284"/>
                <a:gd name="T101" fmla="*/ 164 h 285"/>
                <a:gd name="T102" fmla="*/ 25 w 284"/>
                <a:gd name="T103" fmla="*/ 108 h 285"/>
                <a:gd name="T104" fmla="*/ 6 w 284"/>
                <a:gd name="T105" fmla="*/ 70 h 285"/>
                <a:gd name="T106" fmla="*/ 1 w 284"/>
                <a:gd name="T107" fmla="*/ 47 h 285"/>
                <a:gd name="T108" fmla="*/ 0 w 284"/>
                <a:gd name="T109" fmla="*/ 28 h 285"/>
                <a:gd name="T110" fmla="*/ 4 w 284"/>
                <a:gd name="T111" fmla="*/ 13 h 285"/>
                <a:gd name="T112" fmla="*/ 8 w 284"/>
                <a:gd name="T113" fmla="*/ 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6" y="70"/>
                  </a:lnTo>
                  <a:lnTo>
                    <a:pt x="190" y="93"/>
                  </a:lnTo>
                  <a:lnTo>
                    <a:pt x="190" y="93"/>
                  </a:lnTo>
                  <a:lnTo>
                    <a:pt x="218" y="120"/>
                  </a:lnTo>
                  <a:lnTo>
                    <a:pt x="239" y="149"/>
                  </a:lnTo>
                  <a:lnTo>
                    <a:pt x="258" y="176"/>
                  </a:lnTo>
                  <a:lnTo>
                    <a:pt x="272" y="201"/>
                  </a:lnTo>
                  <a:lnTo>
                    <a:pt x="277" y="214"/>
                  </a:lnTo>
                  <a:lnTo>
                    <a:pt x="280" y="226"/>
                  </a:lnTo>
                  <a:lnTo>
                    <a:pt x="283" y="237"/>
                  </a:lnTo>
                  <a:lnTo>
                    <a:pt x="284" y="246"/>
                  </a:lnTo>
                  <a:lnTo>
                    <a:pt x="284" y="256"/>
                  </a:lnTo>
                  <a:lnTo>
                    <a:pt x="283" y="264"/>
                  </a:lnTo>
                  <a:lnTo>
                    <a:pt x="280" y="271"/>
                  </a:lnTo>
                  <a:lnTo>
                    <a:pt x="276" y="276"/>
                  </a:lnTo>
                  <a:lnTo>
                    <a:pt x="276" y="276"/>
                  </a:lnTo>
                  <a:lnTo>
                    <a:pt x="272" y="280"/>
                  </a:lnTo>
                  <a:lnTo>
                    <a:pt x="266" y="283"/>
                  </a:lnTo>
                  <a:lnTo>
                    <a:pt x="261" y="284"/>
                  </a:lnTo>
                  <a:lnTo>
                    <a:pt x="254" y="285"/>
                  </a:lnTo>
                  <a:lnTo>
                    <a:pt x="239" y="284"/>
                  </a:lnTo>
                  <a:lnTo>
                    <a:pt x="223" y="280"/>
                  </a:lnTo>
                  <a:lnTo>
                    <a:pt x="204" y="273"/>
                  </a:lnTo>
                  <a:lnTo>
                    <a:pt x="184" y="262"/>
                  </a:lnTo>
                  <a:lnTo>
                    <a:pt x="163" y="250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42" y="219"/>
                  </a:lnTo>
                  <a:lnTo>
                    <a:pt x="159" y="233"/>
                  </a:lnTo>
                  <a:lnTo>
                    <a:pt x="177" y="243"/>
                  </a:lnTo>
                  <a:lnTo>
                    <a:pt x="195" y="252"/>
                  </a:lnTo>
                  <a:lnTo>
                    <a:pt x="209" y="257"/>
                  </a:lnTo>
                  <a:lnTo>
                    <a:pt x="223" y="261"/>
                  </a:lnTo>
                  <a:lnTo>
                    <a:pt x="235" y="261"/>
                  </a:lnTo>
                  <a:lnTo>
                    <a:pt x="241" y="261"/>
                  </a:lnTo>
                  <a:lnTo>
                    <a:pt x="246" y="260"/>
                  </a:lnTo>
                  <a:lnTo>
                    <a:pt x="250" y="257"/>
                  </a:lnTo>
                  <a:lnTo>
                    <a:pt x="254" y="254"/>
                  </a:lnTo>
                  <a:lnTo>
                    <a:pt x="254" y="254"/>
                  </a:lnTo>
                  <a:lnTo>
                    <a:pt x="254" y="254"/>
                  </a:lnTo>
                  <a:lnTo>
                    <a:pt x="258" y="249"/>
                  </a:lnTo>
                  <a:lnTo>
                    <a:pt x="260" y="243"/>
                  </a:lnTo>
                  <a:lnTo>
                    <a:pt x="261" y="237"/>
                  </a:lnTo>
                  <a:lnTo>
                    <a:pt x="261" y="230"/>
                  </a:lnTo>
                  <a:lnTo>
                    <a:pt x="260" y="220"/>
                  </a:lnTo>
                  <a:lnTo>
                    <a:pt x="258" y="212"/>
                  </a:lnTo>
                  <a:lnTo>
                    <a:pt x="250" y="192"/>
                  </a:lnTo>
                  <a:lnTo>
                    <a:pt x="239" y="170"/>
                  </a:lnTo>
                  <a:lnTo>
                    <a:pt x="223" y="147"/>
                  </a:lnTo>
                  <a:lnTo>
                    <a:pt x="205" y="124"/>
                  </a:lnTo>
                  <a:lnTo>
                    <a:pt x="184" y="101"/>
                  </a:lnTo>
                  <a:lnTo>
                    <a:pt x="184" y="101"/>
                  </a:lnTo>
                  <a:lnTo>
                    <a:pt x="162" y="8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8"/>
                  </a:move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4" y="0"/>
                  </a:lnTo>
                  <a:lnTo>
                    <a:pt x="60" y="4"/>
                  </a:lnTo>
                  <a:lnTo>
                    <a:pt x="79" y="11"/>
                  </a:lnTo>
                  <a:lnTo>
                    <a:pt x="100" y="21"/>
                  </a:lnTo>
                  <a:lnTo>
                    <a:pt x="120" y="34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24" y="51"/>
                  </a:lnTo>
                  <a:lnTo>
                    <a:pt x="107" y="40"/>
                  </a:lnTo>
                  <a:lnTo>
                    <a:pt x="89" y="32"/>
                  </a:lnTo>
                  <a:lnTo>
                    <a:pt x="74" y="27"/>
                  </a:lnTo>
                  <a:lnTo>
                    <a:pt x="60" y="23"/>
                  </a:lnTo>
                  <a:lnTo>
                    <a:pt x="48" y="23"/>
                  </a:lnTo>
                  <a:lnTo>
                    <a:pt x="43" y="23"/>
                  </a:lnTo>
                  <a:lnTo>
                    <a:pt x="37" y="24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5" y="35"/>
                  </a:lnTo>
                  <a:lnTo>
                    <a:pt x="24" y="40"/>
                  </a:lnTo>
                  <a:lnTo>
                    <a:pt x="23" y="47"/>
                  </a:lnTo>
                  <a:lnTo>
                    <a:pt x="23" y="55"/>
                  </a:lnTo>
                  <a:lnTo>
                    <a:pt x="24" y="63"/>
                  </a:lnTo>
                  <a:lnTo>
                    <a:pt x="25" y="71"/>
                  </a:lnTo>
                  <a:lnTo>
                    <a:pt x="33" y="92"/>
                  </a:lnTo>
                  <a:lnTo>
                    <a:pt x="44" y="113"/>
                  </a:lnTo>
                  <a:lnTo>
                    <a:pt x="60" y="136"/>
                  </a:lnTo>
                  <a:lnTo>
                    <a:pt x="78" y="159"/>
                  </a:lnTo>
                  <a:lnTo>
                    <a:pt x="100" y="184"/>
                  </a:lnTo>
                  <a:lnTo>
                    <a:pt x="100" y="184"/>
                  </a:lnTo>
                  <a:lnTo>
                    <a:pt x="121" y="20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42" y="235"/>
                  </a:lnTo>
                  <a:lnTo>
                    <a:pt x="117" y="215"/>
                  </a:lnTo>
                  <a:lnTo>
                    <a:pt x="93" y="192"/>
                  </a:lnTo>
                  <a:lnTo>
                    <a:pt x="93" y="192"/>
                  </a:lnTo>
                  <a:lnTo>
                    <a:pt x="66" y="164"/>
                  </a:lnTo>
                  <a:lnTo>
                    <a:pt x="44" y="135"/>
                  </a:lnTo>
                  <a:lnTo>
                    <a:pt x="25" y="108"/>
                  </a:lnTo>
                  <a:lnTo>
                    <a:pt x="12" y="82"/>
                  </a:lnTo>
                  <a:lnTo>
                    <a:pt x="6" y="70"/>
                  </a:lnTo>
                  <a:lnTo>
                    <a:pt x="4" y="58"/>
                  </a:lnTo>
                  <a:lnTo>
                    <a:pt x="1" y="47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8" name="Freeform 124"/>
            <p:cNvSpPr>
              <a:spLocks noEditPoints="1"/>
            </p:cNvSpPr>
            <p:nvPr/>
          </p:nvSpPr>
          <p:spPr bwMode="auto">
            <a:xfrm>
              <a:off x="2187576" y="1789113"/>
              <a:ext cx="450850" cy="452438"/>
            </a:xfrm>
            <a:custGeom>
              <a:avLst/>
              <a:gdLst>
                <a:gd name="T0" fmla="*/ 142 w 284"/>
                <a:gd name="T1" fmla="*/ 50 h 285"/>
                <a:gd name="T2" fmla="*/ 184 w 284"/>
                <a:gd name="T3" fmla="*/ 21 h 285"/>
                <a:gd name="T4" fmla="*/ 223 w 284"/>
                <a:gd name="T5" fmla="*/ 4 h 285"/>
                <a:gd name="T6" fmla="*/ 254 w 284"/>
                <a:gd name="T7" fmla="*/ 0 h 285"/>
                <a:gd name="T8" fmla="*/ 266 w 284"/>
                <a:gd name="T9" fmla="*/ 2 h 285"/>
                <a:gd name="T10" fmla="*/ 276 w 284"/>
                <a:gd name="T11" fmla="*/ 8 h 285"/>
                <a:gd name="T12" fmla="*/ 280 w 284"/>
                <a:gd name="T13" fmla="*/ 13 h 285"/>
                <a:gd name="T14" fmla="*/ 284 w 284"/>
                <a:gd name="T15" fmla="*/ 28 h 285"/>
                <a:gd name="T16" fmla="*/ 283 w 284"/>
                <a:gd name="T17" fmla="*/ 47 h 285"/>
                <a:gd name="T18" fmla="*/ 277 w 284"/>
                <a:gd name="T19" fmla="*/ 70 h 285"/>
                <a:gd name="T20" fmla="*/ 258 w 284"/>
                <a:gd name="T21" fmla="*/ 108 h 285"/>
                <a:gd name="T22" fmla="*/ 218 w 284"/>
                <a:gd name="T23" fmla="*/ 164 h 285"/>
                <a:gd name="T24" fmla="*/ 190 w 284"/>
                <a:gd name="T25" fmla="*/ 192 h 285"/>
                <a:gd name="T26" fmla="*/ 142 w 284"/>
                <a:gd name="T27" fmla="*/ 235 h 285"/>
                <a:gd name="T28" fmla="*/ 142 w 284"/>
                <a:gd name="T29" fmla="*/ 219 h 285"/>
                <a:gd name="T30" fmla="*/ 184 w 284"/>
                <a:gd name="T31" fmla="*/ 184 h 285"/>
                <a:gd name="T32" fmla="*/ 205 w 284"/>
                <a:gd name="T33" fmla="*/ 159 h 285"/>
                <a:gd name="T34" fmla="*/ 239 w 284"/>
                <a:gd name="T35" fmla="*/ 113 h 285"/>
                <a:gd name="T36" fmla="*/ 258 w 284"/>
                <a:gd name="T37" fmla="*/ 71 h 285"/>
                <a:gd name="T38" fmla="*/ 261 w 284"/>
                <a:gd name="T39" fmla="*/ 55 h 285"/>
                <a:gd name="T40" fmla="*/ 260 w 284"/>
                <a:gd name="T41" fmla="*/ 40 h 285"/>
                <a:gd name="T42" fmla="*/ 254 w 284"/>
                <a:gd name="T43" fmla="*/ 29 h 285"/>
                <a:gd name="T44" fmla="*/ 254 w 284"/>
                <a:gd name="T45" fmla="*/ 29 h 285"/>
                <a:gd name="T46" fmla="*/ 246 w 284"/>
                <a:gd name="T47" fmla="*/ 24 h 285"/>
                <a:gd name="T48" fmla="*/ 235 w 284"/>
                <a:gd name="T49" fmla="*/ 23 h 285"/>
                <a:gd name="T50" fmla="*/ 209 w 284"/>
                <a:gd name="T51" fmla="*/ 27 h 285"/>
                <a:gd name="T52" fmla="*/ 177 w 284"/>
                <a:gd name="T53" fmla="*/ 40 h 285"/>
                <a:gd name="T54" fmla="*/ 142 w 284"/>
                <a:gd name="T55" fmla="*/ 65 h 285"/>
                <a:gd name="T56" fmla="*/ 8 w 284"/>
                <a:gd name="T57" fmla="*/ 276 h 285"/>
                <a:gd name="T58" fmla="*/ 4 w 284"/>
                <a:gd name="T59" fmla="*/ 271 h 285"/>
                <a:gd name="T60" fmla="*/ 0 w 284"/>
                <a:gd name="T61" fmla="*/ 256 h 285"/>
                <a:gd name="T62" fmla="*/ 1 w 284"/>
                <a:gd name="T63" fmla="*/ 237 h 285"/>
                <a:gd name="T64" fmla="*/ 6 w 284"/>
                <a:gd name="T65" fmla="*/ 214 h 285"/>
                <a:gd name="T66" fmla="*/ 25 w 284"/>
                <a:gd name="T67" fmla="*/ 176 h 285"/>
                <a:gd name="T68" fmla="*/ 66 w 284"/>
                <a:gd name="T69" fmla="*/ 120 h 285"/>
                <a:gd name="T70" fmla="*/ 93 w 284"/>
                <a:gd name="T71" fmla="*/ 93 h 285"/>
                <a:gd name="T72" fmla="*/ 142 w 284"/>
                <a:gd name="T73" fmla="*/ 50 h 285"/>
                <a:gd name="T74" fmla="*/ 142 w 284"/>
                <a:gd name="T75" fmla="*/ 65 h 285"/>
                <a:gd name="T76" fmla="*/ 100 w 284"/>
                <a:gd name="T77" fmla="*/ 101 h 285"/>
                <a:gd name="T78" fmla="*/ 78 w 284"/>
                <a:gd name="T79" fmla="*/ 124 h 285"/>
                <a:gd name="T80" fmla="*/ 44 w 284"/>
                <a:gd name="T81" fmla="*/ 170 h 285"/>
                <a:gd name="T82" fmla="*/ 25 w 284"/>
                <a:gd name="T83" fmla="*/ 212 h 285"/>
                <a:gd name="T84" fmla="*/ 23 w 284"/>
                <a:gd name="T85" fmla="*/ 230 h 285"/>
                <a:gd name="T86" fmla="*/ 24 w 284"/>
                <a:gd name="T87" fmla="*/ 243 h 285"/>
                <a:gd name="T88" fmla="*/ 29 w 284"/>
                <a:gd name="T89" fmla="*/ 254 h 285"/>
                <a:gd name="T90" fmla="*/ 33 w 284"/>
                <a:gd name="T91" fmla="*/ 257 h 285"/>
                <a:gd name="T92" fmla="*/ 43 w 284"/>
                <a:gd name="T93" fmla="*/ 261 h 285"/>
                <a:gd name="T94" fmla="*/ 60 w 284"/>
                <a:gd name="T95" fmla="*/ 261 h 285"/>
                <a:gd name="T96" fmla="*/ 89 w 284"/>
                <a:gd name="T97" fmla="*/ 252 h 285"/>
                <a:gd name="T98" fmla="*/ 124 w 284"/>
                <a:gd name="T99" fmla="*/ 233 h 285"/>
                <a:gd name="T100" fmla="*/ 142 w 284"/>
                <a:gd name="T101" fmla="*/ 235 h 285"/>
                <a:gd name="T102" fmla="*/ 120 w 284"/>
                <a:gd name="T103" fmla="*/ 250 h 285"/>
                <a:gd name="T104" fmla="*/ 79 w 284"/>
                <a:gd name="T105" fmla="*/ 273 h 285"/>
                <a:gd name="T106" fmla="*/ 44 w 284"/>
                <a:gd name="T107" fmla="*/ 284 h 285"/>
                <a:gd name="T108" fmla="*/ 23 w 284"/>
                <a:gd name="T109" fmla="*/ 284 h 285"/>
                <a:gd name="T110" fmla="*/ 12 w 284"/>
                <a:gd name="T111" fmla="*/ 280 h 285"/>
                <a:gd name="T112" fmla="*/ 8 w 284"/>
                <a:gd name="T113" fmla="*/ 27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3" y="34"/>
                  </a:lnTo>
                  <a:lnTo>
                    <a:pt x="184" y="21"/>
                  </a:lnTo>
                  <a:lnTo>
                    <a:pt x="204" y="11"/>
                  </a:lnTo>
                  <a:lnTo>
                    <a:pt x="223" y="4"/>
                  </a:lnTo>
                  <a:lnTo>
                    <a:pt x="239" y="0"/>
                  </a:lnTo>
                  <a:lnTo>
                    <a:pt x="254" y="0"/>
                  </a:lnTo>
                  <a:lnTo>
                    <a:pt x="261" y="0"/>
                  </a:lnTo>
                  <a:lnTo>
                    <a:pt x="266" y="2"/>
                  </a:lnTo>
                  <a:lnTo>
                    <a:pt x="272" y="4"/>
                  </a:lnTo>
                  <a:lnTo>
                    <a:pt x="276" y="8"/>
                  </a:lnTo>
                  <a:lnTo>
                    <a:pt x="276" y="8"/>
                  </a:lnTo>
                  <a:lnTo>
                    <a:pt x="280" y="13"/>
                  </a:lnTo>
                  <a:lnTo>
                    <a:pt x="283" y="20"/>
                  </a:lnTo>
                  <a:lnTo>
                    <a:pt x="284" y="28"/>
                  </a:lnTo>
                  <a:lnTo>
                    <a:pt x="284" y="38"/>
                  </a:lnTo>
                  <a:lnTo>
                    <a:pt x="283" y="47"/>
                  </a:lnTo>
                  <a:lnTo>
                    <a:pt x="280" y="58"/>
                  </a:lnTo>
                  <a:lnTo>
                    <a:pt x="277" y="70"/>
                  </a:lnTo>
                  <a:lnTo>
                    <a:pt x="272" y="82"/>
                  </a:lnTo>
                  <a:lnTo>
                    <a:pt x="258" y="108"/>
                  </a:lnTo>
                  <a:lnTo>
                    <a:pt x="239" y="135"/>
                  </a:lnTo>
                  <a:lnTo>
                    <a:pt x="218" y="164"/>
                  </a:lnTo>
                  <a:lnTo>
                    <a:pt x="190" y="192"/>
                  </a:lnTo>
                  <a:lnTo>
                    <a:pt x="190" y="192"/>
                  </a:lnTo>
                  <a:lnTo>
                    <a:pt x="166" y="215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42" y="219"/>
                  </a:lnTo>
                  <a:lnTo>
                    <a:pt x="162" y="203"/>
                  </a:lnTo>
                  <a:lnTo>
                    <a:pt x="184" y="184"/>
                  </a:lnTo>
                  <a:lnTo>
                    <a:pt x="184" y="184"/>
                  </a:lnTo>
                  <a:lnTo>
                    <a:pt x="205" y="159"/>
                  </a:lnTo>
                  <a:lnTo>
                    <a:pt x="223" y="136"/>
                  </a:lnTo>
                  <a:lnTo>
                    <a:pt x="239" y="113"/>
                  </a:lnTo>
                  <a:lnTo>
                    <a:pt x="250" y="92"/>
                  </a:lnTo>
                  <a:lnTo>
                    <a:pt x="258" y="71"/>
                  </a:lnTo>
                  <a:lnTo>
                    <a:pt x="260" y="63"/>
                  </a:lnTo>
                  <a:lnTo>
                    <a:pt x="261" y="55"/>
                  </a:lnTo>
                  <a:lnTo>
                    <a:pt x="261" y="47"/>
                  </a:lnTo>
                  <a:lnTo>
                    <a:pt x="260" y="40"/>
                  </a:lnTo>
                  <a:lnTo>
                    <a:pt x="258" y="35"/>
                  </a:lnTo>
                  <a:lnTo>
                    <a:pt x="254" y="29"/>
                  </a:lnTo>
                  <a:lnTo>
                    <a:pt x="254" y="29"/>
                  </a:lnTo>
                  <a:lnTo>
                    <a:pt x="254" y="29"/>
                  </a:lnTo>
                  <a:lnTo>
                    <a:pt x="250" y="27"/>
                  </a:lnTo>
                  <a:lnTo>
                    <a:pt x="246" y="24"/>
                  </a:lnTo>
                  <a:lnTo>
                    <a:pt x="241" y="23"/>
                  </a:lnTo>
                  <a:lnTo>
                    <a:pt x="235" y="23"/>
                  </a:lnTo>
                  <a:lnTo>
                    <a:pt x="223" y="23"/>
                  </a:lnTo>
                  <a:lnTo>
                    <a:pt x="209" y="27"/>
                  </a:lnTo>
                  <a:lnTo>
                    <a:pt x="195" y="32"/>
                  </a:lnTo>
                  <a:lnTo>
                    <a:pt x="177" y="40"/>
                  </a:lnTo>
                  <a:lnTo>
                    <a:pt x="159" y="5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276"/>
                  </a:moveTo>
                  <a:lnTo>
                    <a:pt x="8" y="276"/>
                  </a:lnTo>
                  <a:lnTo>
                    <a:pt x="4" y="271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246"/>
                  </a:lnTo>
                  <a:lnTo>
                    <a:pt x="1" y="237"/>
                  </a:lnTo>
                  <a:lnTo>
                    <a:pt x="4" y="226"/>
                  </a:lnTo>
                  <a:lnTo>
                    <a:pt x="6" y="214"/>
                  </a:lnTo>
                  <a:lnTo>
                    <a:pt x="12" y="201"/>
                  </a:lnTo>
                  <a:lnTo>
                    <a:pt x="25" y="176"/>
                  </a:lnTo>
                  <a:lnTo>
                    <a:pt x="44" y="149"/>
                  </a:lnTo>
                  <a:lnTo>
                    <a:pt x="66" y="120"/>
                  </a:lnTo>
                  <a:lnTo>
                    <a:pt x="93" y="93"/>
                  </a:lnTo>
                  <a:lnTo>
                    <a:pt x="93" y="93"/>
                  </a:lnTo>
                  <a:lnTo>
                    <a:pt x="117" y="70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21" y="81"/>
                  </a:lnTo>
                  <a:lnTo>
                    <a:pt x="100" y="101"/>
                  </a:lnTo>
                  <a:lnTo>
                    <a:pt x="100" y="101"/>
                  </a:lnTo>
                  <a:lnTo>
                    <a:pt x="78" y="124"/>
                  </a:lnTo>
                  <a:lnTo>
                    <a:pt x="60" y="147"/>
                  </a:lnTo>
                  <a:lnTo>
                    <a:pt x="44" y="170"/>
                  </a:lnTo>
                  <a:lnTo>
                    <a:pt x="33" y="192"/>
                  </a:lnTo>
                  <a:lnTo>
                    <a:pt x="25" y="212"/>
                  </a:lnTo>
                  <a:lnTo>
                    <a:pt x="24" y="220"/>
                  </a:lnTo>
                  <a:lnTo>
                    <a:pt x="23" y="230"/>
                  </a:lnTo>
                  <a:lnTo>
                    <a:pt x="23" y="237"/>
                  </a:lnTo>
                  <a:lnTo>
                    <a:pt x="24" y="243"/>
                  </a:lnTo>
                  <a:lnTo>
                    <a:pt x="25" y="249"/>
                  </a:lnTo>
                  <a:lnTo>
                    <a:pt x="29" y="254"/>
                  </a:lnTo>
                  <a:lnTo>
                    <a:pt x="29" y="254"/>
                  </a:lnTo>
                  <a:lnTo>
                    <a:pt x="33" y="257"/>
                  </a:lnTo>
                  <a:lnTo>
                    <a:pt x="37" y="260"/>
                  </a:lnTo>
                  <a:lnTo>
                    <a:pt x="43" y="261"/>
                  </a:lnTo>
                  <a:lnTo>
                    <a:pt x="48" y="261"/>
                  </a:lnTo>
                  <a:lnTo>
                    <a:pt x="60" y="261"/>
                  </a:lnTo>
                  <a:lnTo>
                    <a:pt x="74" y="257"/>
                  </a:lnTo>
                  <a:lnTo>
                    <a:pt x="89" y="252"/>
                  </a:lnTo>
                  <a:lnTo>
                    <a:pt x="107" y="243"/>
                  </a:lnTo>
                  <a:lnTo>
                    <a:pt x="124" y="23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42" y="235"/>
                  </a:lnTo>
                  <a:lnTo>
                    <a:pt x="120" y="250"/>
                  </a:lnTo>
                  <a:lnTo>
                    <a:pt x="100" y="262"/>
                  </a:lnTo>
                  <a:lnTo>
                    <a:pt x="79" y="273"/>
                  </a:lnTo>
                  <a:lnTo>
                    <a:pt x="60" y="280"/>
                  </a:lnTo>
                  <a:lnTo>
                    <a:pt x="44" y="284"/>
                  </a:lnTo>
                  <a:lnTo>
                    <a:pt x="29" y="285"/>
                  </a:lnTo>
                  <a:lnTo>
                    <a:pt x="23" y="284"/>
                  </a:lnTo>
                  <a:lnTo>
                    <a:pt x="17" y="283"/>
                  </a:lnTo>
                  <a:lnTo>
                    <a:pt x="12" y="280"/>
                  </a:lnTo>
                  <a:lnTo>
                    <a:pt x="8" y="276"/>
                  </a:lnTo>
                  <a:lnTo>
                    <a:pt x="8" y="27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9" name="Freeform 125"/>
            <p:cNvSpPr/>
            <p:nvPr/>
          </p:nvSpPr>
          <p:spPr bwMode="auto">
            <a:xfrm>
              <a:off x="2365376" y="1966913"/>
              <a:ext cx="92075" cy="95250"/>
            </a:xfrm>
            <a:custGeom>
              <a:avLst/>
              <a:gdLst>
                <a:gd name="T0" fmla="*/ 0 w 58"/>
                <a:gd name="T1" fmla="*/ 30 h 60"/>
                <a:gd name="T2" fmla="*/ 0 w 58"/>
                <a:gd name="T3" fmla="*/ 30 h 60"/>
                <a:gd name="T4" fmla="*/ 1 w 58"/>
                <a:gd name="T5" fmla="*/ 24 h 60"/>
                <a:gd name="T6" fmla="*/ 3 w 58"/>
                <a:gd name="T7" fmla="*/ 19 h 60"/>
                <a:gd name="T8" fmla="*/ 5 w 58"/>
                <a:gd name="T9" fmla="*/ 14 h 60"/>
                <a:gd name="T10" fmla="*/ 9 w 58"/>
                <a:gd name="T11" fmla="*/ 10 h 60"/>
                <a:gd name="T12" fmla="*/ 13 w 58"/>
                <a:gd name="T13" fmla="*/ 6 h 60"/>
                <a:gd name="T14" fmla="*/ 18 w 58"/>
                <a:gd name="T15" fmla="*/ 3 h 60"/>
                <a:gd name="T16" fmla="*/ 24 w 58"/>
                <a:gd name="T17" fmla="*/ 1 h 60"/>
                <a:gd name="T18" fmla="*/ 30 w 58"/>
                <a:gd name="T19" fmla="*/ 0 h 60"/>
                <a:gd name="T20" fmla="*/ 30 w 58"/>
                <a:gd name="T21" fmla="*/ 0 h 60"/>
                <a:gd name="T22" fmla="*/ 35 w 58"/>
                <a:gd name="T23" fmla="*/ 1 h 60"/>
                <a:gd name="T24" fmla="*/ 41 w 58"/>
                <a:gd name="T25" fmla="*/ 3 h 60"/>
                <a:gd name="T26" fmla="*/ 46 w 58"/>
                <a:gd name="T27" fmla="*/ 6 h 60"/>
                <a:gd name="T28" fmla="*/ 50 w 58"/>
                <a:gd name="T29" fmla="*/ 10 h 60"/>
                <a:gd name="T30" fmla="*/ 54 w 58"/>
                <a:gd name="T31" fmla="*/ 14 h 60"/>
                <a:gd name="T32" fmla="*/ 57 w 58"/>
                <a:gd name="T33" fmla="*/ 19 h 60"/>
                <a:gd name="T34" fmla="*/ 58 w 58"/>
                <a:gd name="T35" fmla="*/ 24 h 60"/>
                <a:gd name="T36" fmla="*/ 58 w 58"/>
                <a:gd name="T37" fmla="*/ 30 h 60"/>
                <a:gd name="T38" fmla="*/ 58 w 58"/>
                <a:gd name="T39" fmla="*/ 30 h 60"/>
                <a:gd name="T40" fmla="*/ 58 w 58"/>
                <a:gd name="T41" fmla="*/ 35 h 60"/>
                <a:gd name="T42" fmla="*/ 57 w 58"/>
                <a:gd name="T43" fmla="*/ 41 h 60"/>
                <a:gd name="T44" fmla="*/ 54 w 58"/>
                <a:gd name="T45" fmla="*/ 46 h 60"/>
                <a:gd name="T46" fmla="*/ 50 w 58"/>
                <a:gd name="T47" fmla="*/ 50 h 60"/>
                <a:gd name="T48" fmla="*/ 46 w 58"/>
                <a:gd name="T49" fmla="*/ 54 h 60"/>
                <a:gd name="T50" fmla="*/ 41 w 58"/>
                <a:gd name="T51" fmla="*/ 57 h 60"/>
                <a:gd name="T52" fmla="*/ 35 w 58"/>
                <a:gd name="T53" fmla="*/ 58 h 60"/>
                <a:gd name="T54" fmla="*/ 30 w 58"/>
                <a:gd name="T55" fmla="*/ 60 h 60"/>
                <a:gd name="T56" fmla="*/ 30 w 58"/>
                <a:gd name="T57" fmla="*/ 60 h 60"/>
                <a:gd name="T58" fmla="*/ 24 w 58"/>
                <a:gd name="T59" fmla="*/ 58 h 60"/>
                <a:gd name="T60" fmla="*/ 18 w 58"/>
                <a:gd name="T61" fmla="*/ 57 h 60"/>
                <a:gd name="T62" fmla="*/ 13 w 58"/>
                <a:gd name="T63" fmla="*/ 54 h 60"/>
                <a:gd name="T64" fmla="*/ 9 w 58"/>
                <a:gd name="T65" fmla="*/ 50 h 60"/>
                <a:gd name="T66" fmla="*/ 5 w 58"/>
                <a:gd name="T67" fmla="*/ 46 h 60"/>
                <a:gd name="T68" fmla="*/ 3 w 58"/>
                <a:gd name="T69" fmla="*/ 41 h 60"/>
                <a:gd name="T70" fmla="*/ 1 w 58"/>
                <a:gd name="T71" fmla="*/ 35 h 60"/>
                <a:gd name="T72" fmla="*/ 0 w 58"/>
                <a:gd name="T73" fmla="*/ 30 h 60"/>
                <a:gd name="T74" fmla="*/ 0 w 58"/>
                <a:gd name="T7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60">
                  <a:moveTo>
                    <a:pt x="0" y="30"/>
                  </a:moveTo>
                  <a:lnTo>
                    <a:pt x="0" y="30"/>
                  </a:lnTo>
                  <a:lnTo>
                    <a:pt x="1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5" y="1"/>
                  </a:lnTo>
                  <a:lnTo>
                    <a:pt x="41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7" y="19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8" y="35"/>
                  </a:lnTo>
                  <a:lnTo>
                    <a:pt x="57" y="41"/>
                  </a:lnTo>
                  <a:lnTo>
                    <a:pt x="54" y="46"/>
                  </a:lnTo>
                  <a:lnTo>
                    <a:pt x="50" y="50"/>
                  </a:lnTo>
                  <a:lnTo>
                    <a:pt x="46" y="54"/>
                  </a:lnTo>
                  <a:lnTo>
                    <a:pt x="41" y="57"/>
                  </a:lnTo>
                  <a:lnTo>
                    <a:pt x="35" y="58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8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9" y="50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40" name="组合 239"/>
          <p:cNvGrpSpPr/>
          <p:nvPr/>
        </p:nvGrpSpPr>
        <p:grpSpPr>
          <a:xfrm>
            <a:off x="1329318" y="1613377"/>
            <a:ext cx="210919" cy="268043"/>
            <a:chOff x="1493838" y="1541463"/>
            <a:chExt cx="381000" cy="484187"/>
          </a:xfrm>
          <a:solidFill>
            <a:schemeClr val="accent1"/>
          </a:solidFill>
        </p:grpSpPr>
        <p:sp>
          <p:nvSpPr>
            <p:cNvPr id="241" name="Freeform 126"/>
            <p:cNvSpPr>
              <a:spLocks noEditPoints="1"/>
            </p:cNvSpPr>
            <p:nvPr/>
          </p:nvSpPr>
          <p:spPr bwMode="auto">
            <a:xfrm>
              <a:off x="1493838" y="1546225"/>
              <a:ext cx="254000" cy="479425"/>
            </a:xfrm>
            <a:custGeom>
              <a:avLst/>
              <a:gdLst>
                <a:gd name="T0" fmla="*/ 160 w 160"/>
                <a:gd name="T1" fmla="*/ 0 h 302"/>
                <a:gd name="T2" fmla="*/ 160 w 160"/>
                <a:gd name="T3" fmla="*/ 302 h 302"/>
                <a:gd name="T4" fmla="*/ 94 w 160"/>
                <a:gd name="T5" fmla="*/ 302 h 302"/>
                <a:gd name="T6" fmla="*/ 94 w 160"/>
                <a:gd name="T7" fmla="*/ 261 h 302"/>
                <a:gd name="T8" fmla="*/ 136 w 160"/>
                <a:gd name="T9" fmla="*/ 261 h 302"/>
                <a:gd name="T10" fmla="*/ 136 w 160"/>
                <a:gd name="T11" fmla="*/ 116 h 302"/>
                <a:gd name="T12" fmla="*/ 136 w 160"/>
                <a:gd name="T13" fmla="*/ 116 h 302"/>
                <a:gd name="T14" fmla="*/ 94 w 160"/>
                <a:gd name="T15" fmla="*/ 189 h 302"/>
                <a:gd name="T16" fmla="*/ 94 w 160"/>
                <a:gd name="T17" fmla="*/ 124 h 302"/>
                <a:gd name="T18" fmla="*/ 160 w 160"/>
                <a:gd name="T19" fmla="*/ 0 h 302"/>
                <a:gd name="T20" fmla="*/ 94 w 160"/>
                <a:gd name="T21" fmla="*/ 302 h 302"/>
                <a:gd name="T22" fmla="*/ 0 w 160"/>
                <a:gd name="T23" fmla="*/ 302 h 302"/>
                <a:gd name="T24" fmla="*/ 94 w 160"/>
                <a:gd name="T25" fmla="*/ 124 h 302"/>
                <a:gd name="T26" fmla="*/ 94 w 160"/>
                <a:gd name="T27" fmla="*/ 189 h 302"/>
                <a:gd name="T28" fmla="*/ 53 w 160"/>
                <a:gd name="T29" fmla="*/ 261 h 302"/>
                <a:gd name="T30" fmla="*/ 94 w 160"/>
                <a:gd name="T31" fmla="*/ 261 h 302"/>
                <a:gd name="T32" fmla="*/ 94 w 160"/>
                <a:gd name="T33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0" h="302">
                  <a:moveTo>
                    <a:pt x="160" y="0"/>
                  </a:moveTo>
                  <a:lnTo>
                    <a:pt x="160" y="302"/>
                  </a:lnTo>
                  <a:lnTo>
                    <a:pt x="94" y="302"/>
                  </a:lnTo>
                  <a:lnTo>
                    <a:pt x="94" y="261"/>
                  </a:lnTo>
                  <a:lnTo>
                    <a:pt x="136" y="261"/>
                  </a:lnTo>
                  <a:lnTo>
                    <a:pt x="136" y="116"/>
                  </a:lnTo>
                  <a:lnTo>
                    <a:pt x="136" y="116"/>
                  </a:lnTo>
                  <a:lnTo>
                    <a:pt x="94" y="189"/>
                  </a:lnTo>
                  <a:lnTo>
                    <a:pt x="94" y="124"/>
                  </a:lnTo>
                  <a:lnTo>
                    <a:pt x="160" y="0"/>
                  </a:lnTo>
                  <a:close/>
                  <a:moveTo>
                    <a:pt x="94" y="302"/>
                  </a:moveTo>
                  <a:lnTo>
                    <a:pt x="0" y="302"/>
                  </a:lnTo>
                  <a:lnTo>
                    <a:pt x="94" y="124"/>
                  </a:lnTo>
                  <a:lnTo>
                    <a:pt x="94" y="189"/>
                  </a:lnTo>
                  <a:lnTo>
                    <a:pt x="53" y="261"/>
                  </a:lnTo>
                  <a:lnTo>
                    <a:pt x="94" y="261"/>
                  </a:lnTo>
                  <a:lnTo>
                    <a:pt x="94" y="30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2" name="Rectangle 127"/>
            <p:cNvSpPr>
              <a:spLocks noChangeArrowheads="1"/>
            </p:cNvSpPr>
            <p:nvPr/>
          </p:nvSpPr>
          <p:spPr bwMode="auto">
            <a:xfrm>
              <a:off x="1811338" y="1541463"/>
              <a:ext cx="63500" cy="47148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43" name="Freeform 128"/>
          <p:cNvSpPr>
            <a:spLocks noEditPoints="1"/>
          </p:cNvSpPr>
          <p:nvPr/>
        </p:nvSpPr>
        <p:spPr bwMode="auto">
          <a:xfrm>
            <a:off x="2390067" y="2923713"/>
            <a:ext cx="281226" cy="219708"/>
          </a:xfrm>
          <a:custGeom>
            <a:avLst/>
            <a:gdLst>
              <a:gd name="T0" fmla="*/ 298 w 320"/>
              <a:gd name="T1" fmla="*/ 57 h 250"/>
              <a:gd name="T2" fmla="*/ 320 w 320"/>
              <a:gd name="T3" fmla="*/ 138 h 250"/>
              <a:gd name="T4" fmla="*/ 303 w 320"/>
              <a:gd name="T5" fmla="*/ 212 h 250"/>
              <a:gd name="T6" fmla="*/ 271 w 320"/>
              <a:gd name="T7" fmla="*/ 245 h 250"/>
              <a:gd name="T8" fmla="*/ 263 w 320"/>
              <a:gd name="T9" fmla="*/ 233 h 250"/>
              <a:gd name="T10" fmla="*/ 279 w 320"/>
              <a:gd name="T11" fmla="*/ 214 h 250"/>
              <a:gd name="T12" fmla="*/ 276 w 320"/>
              <a:gd name="T13" fmla="*/ 191 h 250"/>
              <a:gd name="T14" fmla="*/ 261 w 320"/>
              <a:gd name="T15" fmla="*/ 165 h 250"/>
              <a:gd name="T16" fmla="*/ 287 w 320"/>
              <a:gd name="T17" fmla="*/ 165 h 250"/>
              <a:gd name="T18" fmla="*/ 299 w 320"/>
              <a:gd name="T19" fmla="*/ 153 h 250"/>
              <a:gd name="T20" fmla="*/ 299 w 320"/>
              <a:gd name="T21" fmla="*/ 126 h 250"/>
              <a:gd name="T22" fmla="*/ 283 w 320"/>
              <a:gd name="T23" fmla="*/ 112 h 250"/>
              <a:gd name="T24" fmla="*/ 261 w 320"/>
              <a:gd name="T25" fmla="*/ 100 h 250"/>
              <a:gd name="T26" fmla="*/ 278 w 320"/>
              <a:gd name="T27" fmla="*/ 96 h 250"/>
              <a:gd name="T28" fmla="*/ 287 w 320"/>
              <a:gd name="T29" fmla="*/ 74 h 250"/>
              <a:gd name="T30" fmla="*/ 280 w 320"/>
              <a:gd name="T31" fmla="*/ 58 h 250"/>
              <a:gd name="T32" fmla="*/ 238 w 320"/>
              <a:gd name="T33" fmla="*/ 8 h 250"/>
              <a:gd name="T34" fmla="*/ 261 w 320"/>
              <a:gd name="T35" fmla="*/ 50 h 250"/>
              <a:gd name="T36" fmla="*/ 242 w 320"/>
              <a:gd name="T37" fmla="*/ 59 h 250"/>
              <a:gd name="T38" fmla="*/ 238 w 320"/>
              <a:gd name="T39" fmla="*/ 34 h 250"/>
              <a:gd name="T40" fmla="*/ 261 w 320"/>
              <a:gd name="T41" fmla="*/ 247 h 250"/>
              <a:gd name="T42" fmla="*/ 244 w 320"/>
              <a:gd name="T43" fmla="*/ 235 h 250"/>
              <a:gd name="T44" fmla="*/ 261 w 320"/>
              <a:gd name="T45" fmla="*/ 247 h 250"/>
              <a:gd name="T46" fmla="*/ 261 w 320"/>
              <a:gd name="T47" fmla="*/ 113 h 250"/>
              <a:gd name="T48" fmla="*/ 245 w 320"/>
              <a:gd name="T49" fmla="*/ 135 h 250"/>
              <a:gd name="T50" fmla="*/ 252 w 320"/>
              <a:gd name="T51" fmla="*/ 155 h 250"/>
              <a:gd name="T52" fmla="*/ 256 w 320"/>
              <a:gd name="T53" fmla="*/ 174 h 250"/>
              <a:gd name="T54" fmla="*/ 238 w 320"/>
              <a:gd name="T55" fmla="*/ 82 h 250"/>
              <a:gd name="T56" fmla="*/ 255 w 320"/>
              <a:gd name="T57" fmla="*/ 100 h 250"/>
              <a:gd name="T58" fmla="*/ 238 w 320"/>
              <a:gd name="T59" fmla="*/ 8 h 250"/>
              <a:gd name="T60" fmla="*/ 234 w 320"/>
              <a:gd name="T61" fmla="*/ 20 h 250"/>
              <a:gd name="T62" fmla="*/ 219 w 320"/>
              <a:gd name="T63" fmla="*/ 2 h 250"/>
              <a:gd name="T64" fmla="*/ 219 w 320"/>
              <a:gd name="T65" fmla="*/ 215 h 250"/>
              <a:gd name="T66" fmla="*/ 229 w 320"/>
              <a:gd name="T67" fmla="*/ 227 h 250"/>
              <a:gd name="T68" fmla="*/ 238 w 320"/>
              <a:gd name="T69" fmla="*/ 39 h 250"/>
              <a:gd name="T70" fmla="*/ 238 w 320"/>
              <a:gd name="T71" fmla="*/ 174 h 250"/>
              <a:gd name="T72" fmla="*/ 226 w 320"/>
              <a:gd name="T73" fmla="*/ 184 h 250"/>
              <a:gd name="T74" fmla="*/ 225 w 320"/>
              <a:gd name="T75" fmla="*/ 51 h 250"/>
              <a:gd name="T76" fmla="*/ 238 w 320"/>
              <a:gd name="T77" fmla="*/ 39 h 250"/>
              <a:gd name="T78" fmla="*/ 134 w 320"/>
              <a:gd name="T79" fmla="*/ 8 h 250"/>
              <a:gd name="T80" fmla="*/ 219 w 320"/>
              <a:gd name="T81" fmla="*/ 2 h 250"/>
              <a:gd name="T82" fmla="*/ 211 w 320"/>
              <a:gd name="T83" fmla="*/ 16 h 250"/>
              <a:gd name="T84" fmla="*/ 203 w 320"/>
              <a:gd name="T85" fmla="*/ 42 h 250"/>
              <a:gd name="T86" fmla="*/ 219 w 320"/>
              <a:gd name="T87" fmla="*/ 53 h 250"/>
              <a:gd name="T88" fmla="*/ 218 w 320"/>
              <a:gd name="T89" fmla="*/ 210 h 250"/>
              <a:gd name="T90" fmla="*/ 194 w 320"/>
              <a:gd name="T91" fmla="*/ 230 h 250"/>
              <a:gd name="T92" fmla="*/ 125 w 320"/>
              <a:gd name="T93" fmla="*/ 192 h 250"/>
              <a:gd name="T94" fmla="*/ 68 w 320"/>
              <a:gd name="T95" fmla="*/ 164 h 250"/>
              <a:gd name="T96" fmla="*/ 84 w 320"/>
              <a:gd name="T97" fmla="*/ 159 h 250"/>
              <a:gd name="T98" fmla="*/ 104 w 320"/>
              <a:gd name="T99" fmla="*/ 131 h 250"/>
              <a:gd name="T100" fmla="*/ 95 w 320"/>
              <a:gd name="T101" fmla="*/ 100 h 250"/>
              <a:gd name="T102" fmla="*/ 0 w 320"/>
              <a:gd name="T103" fmla="*/ 136 h 250"/>
              <a:gd name="T104" fmla="*/ 5 w 320"/>
              <a:gd name="T105" fmla="*/ 96 h 250"/>
              <a:gd name="T106" fmla="*/ 45 w 320"/>
              <a:gd name="T107" fmla="*/ 44 h 250"/>
              <a:gd name="T108" fmla="*/ 68 w 320"/>
              <a:gd name="T109" fmla="*/ 88 h 250"/>
              <a:gd name="T110" fmla="*/ 38 w 320"/>
              <a:gd name="T111" fmla="*/ 101 h 250"/>
              <a:gd name="T112" fmla="*/ 31 w 320"/>
              <a:gd name="T113" fmla="*/ 135 h 250"/>
              <a:gd name="T114" fmla="*/ 57 w 320"/>
              <a:gd name="T115" fmla="*/ 162 h 250"/>
              <a:gd name="T116" fmla="*/ 42 w 320"/>
              <a:gd name="T117" fmla="*/ 189 h 250"/>
              <a:gd name="T118" fmla="*/ 3 w 320"/>
              <a:gd name="T119" fmla="*/ 1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20" h="250">
                <a:moveTo>
                  <a:pt x="261" y="19"/>
                </a:moveTo>
                <a:lnTo>
                  <a:pt x="261" y="19"/>
                </a:lnTo>
                <a:lnTo>
                  <a:pt x="276" y="30"/>
                </a:lnTo>
                <a:lnTo>
                  <a:pt x="288" y="42"/>
                </a:lnTo>
                <a:lnTo>
                  <a:pt x="298" y="57"/>
                </a:lnTo>
                <a:lnTo>
                  <a:pt x="306" y="71"/>
                </a:lnTo>
                <a:lnTo>
                  <a:pt x="312" y="88"/>
                </a:lnTo>
                <a:lnTo>
                  <a:pt x="316" y="104"/>
                </a:lnTo>
                <a:lnTo>
                  <a:pt x="318" y="120"/>
                </a:lnTo>
                <a:lnTo>
                  <a:pt x="320" y="138"/>
                </a:lnTo>
                <a:lnTo>
                  <a:pt x="320" y="154"/>
                </a:lnTo>
                <a:lnTo>
                  <a:pt x="317" y="170"/>
                </a:lnTo>
                <a:lnTo>
                  <a:pt x="314" y="185"/>
                </a:lnTo>
                <a:lnTo>
                  <a:pt x="310" y="200"/>
                </a:lnTo>
                <a:lnTo>
                  <a:pt x="303" y="212"/>
                </a:lnTo>
                <a:lnTo>
                  <a:pt x="297" y="223"/>
                </a:lnTo>
                <a:lnTo>
                  <a:pt x="290" y="233"/>
                </a:lnTo>
                <a:lnTo>
                  <a:pt x="282" y="239"/>
                </a:lnTo>
                <a:lnTo>
                  <a:pt x="282" y="239"/>
                </a:lnTo>
                <a:lnTo>
                  <a:pt x="271" y="245"/>
                </a:lnTo>
                <a:lnTo>
                  <a:pt x="261" y="247"/>
                </a:lnTo>
                <a:lnTo>
                  <a:pt x="261" y="233"/>
                </a:lnTo>
                <a:lnTo>
                  <a:pt x="261" y="233"/>
                </a:lnTo>
                <a:lnTo>
                  <a:pt x="263" y="233"/>
                </a:lnTo>
                <a:lnTo>
                  <a:pt x="263" y="233"/>
                </a:lnTo>
                <a:lnTo>
                  <a:pt x="263" y="233"/>
                </a:lnTo>
                <a:lnTo>
                  <a:pt x="268" y="229"/>
                </a:lnTo>
                <a:lnTo>
                  <a:pt x="272" y="224"/>
                </a:lnTo>
                <a:lnTo>
                  <a:pt x="276" y="219"/>
                </a:lnTo>
                <a:lnTo>
                  <a:pt x="279" y="214"/>
                </a:lnTo>
                <a:lnTo>
                  <a:pt x="280" y="208"/>
                </a:lnTo>
                <a:lnTo>
                  <a:pt x="280" y="203"/>
                </a:lnTo>
                <a:lnTo>
                  <a:pt x="279" y="196"/>
                </a:lnTo>
                <a:lnTo>
                  <a:pt x="276" y="191"/>
                </a:lnTo>
                <a:lnTo>
                  <a:pt x="276" y="191"/>
                </a:lnTo>
                <a:lnTo>
                  <a:pt x="274" y="185"/>
                </a:lnTo>
                <a:lnTo>
                  <a:pt x="271" y="181"/>
                </a:lnTo>
                <a:lnTo>
                  <a:pt x="267" y="178"/>
                </a:lnTo>
                <a:lnTo>
                  <a:pt x="261" y="176"/>
                </a:lnTo>
                <a:lnTo>
                  <a:pt x="261" y="165"/>
                </a:lnTo>
                <a:lnTo>
                  <a:pt x="261" y="165"/>
                </a:lnTo>
                <a:lnTo>
                  <a:pt x="268" y="168"/>
                </a:lnTo>
                <a:lnTo>
                  <a:pt x="275" y="168"/>
                </a:lnTo>
                <a:lnTo>
                  <a:pt x="280" y="168"/>
                </a:lnTo>
                <a:lnTo>
                  <a:pt x="287" y="165"/>
                </a:lnTo>
                <a:lnTo>
                  <a:pt x="287" y="165"/>
                </a:lnTo>
                <a:lnTo>
                  <a:pt x="287" y="165"/>
                </a:lnTo>
                <a:lnTo>
                  <a:pt x="293" y="162"/>
                </a:lnTo>
                <a:lnTo>
                  <a:pt x="297" y="158"/>
                </a:lnTo>
                <a:lnTo>
                  <a:pt x="299" y="153"/>
                </a:lnTo>
                <a:lnTo>
                  <a:pt x="302" y="149"/>
                </a:lnTo>
                <a:lnTo>
                  <a:pt x="303" y="143"/>
                </a:lnTo>
                <a:lnTo>
                  <a:pt x="303" y="136"/>
                </a:lnTo>
                <a:lnTo>
                  <a:pt x="302" y="131"/>
                </a:lnTo>
                <a:lnTo>
                  <a:pt x="299" y="126"/>
                </a:lnTo>
                <a:lnTo>
                  <a:pt x="299" y="126"/>
                </a:lnTo>
                <a:lnTo>
                  <a:pt x="297" y="122"/>
                </a:lnTo>
                <a:lnTo>
                  <a:pt x="293" y="118"/>
                </a:lnTo>
                <a:lnTo>
                  <a:pt x="288" y="113"/>
                </a:lnTo>
                <a:lnTo>
                  <a:pt x="283" y="112"/>
                </a:lnTo>
                <a:lnTo>
                  <a:pt x="279" y="111"/>
                </a:lnTo>
                <a:lnTo>
                  <a:pt x="272" y="109"/>
                </a:lnTo>
                <a:lnTo>
                  <a:pt x="267" y="111"/>
                </a:lnTo>
                <a:lnTo>
                  <a:pt x="261" y="112"/>
                </a:lnTo>
                <a:lnTo>
                  <a:pt x="261" y="100"/>
                </a:lnTo>
                <a:lnTo>
                  <a:pt x="261" y="100"/>
                </a:lnTo>
                <a:lnTo>
                  <a:pt x="268" y="100"/>
                </a:lnTo>
                <a:lnTo>
                  <a:pt x="274" y="99"/>
                </a:lnTo>
                <a:lnTo>
                  <a:pt x="274" y="99"/>
                </a:lnTo>
                <a:lnTo>
                  <a:pt x="278" y="96"/>
                </a:lnTo>
                <a:lnTo>
                  <a:pt x="282" y="92"/>
                </a:lnTo>
                <a:lnTo>
                  <a:pt x="284" y="88"/>
                </a:lnTo>
                <a:lnTo>
                  <a:pt x="286" y="84"/>
                </a:lnTo>
                <a:lnTo>
                  <a:pt x="287" y="78"/>
                </a:lnTo>
                <a:lnTo>
                  <a:pt x="287" y="74"/>
                </a:lnTo>
                <a:lnTo>
                  <a:pt x="286" y="69"/>
                </a:lnTo>
                <a:lnTo>
                  <a:pt x="284" y="63"/>
                </a:lnTo>
                <a:lnTo>
                  <a:pt x="284" y="63"/>
                </a:lnTo>
                <a:lnTo>
                  <a:pt x="284" y="63"/>
                </a:lnTo>
                <a:lnTo>
                  <a:pt x="280" y="58"/>
                </a:lnTo>
                <a:lnTo>
                  <a:pt x="275" y="54"/>
                </a:lnTo>
                <a:lnTo>
                  <a:pt x="270" y="51"/>
                </a:lnTo>
                <a:lnTo>
                  <a:pt x="261" y="50"/>
                </a:lnTo>
                <a:lnTo>
                  <a:pt x="261" y="19"/>
                </a:lnTo>
                <a:close/>
                <a:moveTo>
                  <a:pt x="238" y="8"/>
                </a:moveTo>
                <a:lnTo>
                  <a:pt x="238" y="8"/>
                </a:lnTo>
                <a:lnTo>
                  <a:pt x="251" y="12"/>
                </a:lnTo>
                <a:lnTo>
                  <a:pt x="261" y="19"/>
                </a:lnTo>
                <a:lnTo>
                  <a:pt x="261" y="50"/>
                </a:lnTo>
                <a:lnTo>
                  <a:pt x="261" y="50"/>
                </a:lnTo>
                <a:lnTo>
                  <a:pt x="256" y="50"/>
                </a:lnTo>
                <a:lnTo>
                  <a:pt x="251" y="53"/>
                </a:lnTo>
                <a:lnTo>
                  <a:pt x="251" y="53"/>
                </a:lnTo>
                <a:lnTo>
                  <a:pt x="247" y="55"/>
                </a:lnTo>
                <a:lnTo>
                  <a:pt x="242" y="59"/>
                </a:lnTo>
                <a:lnTo>
                  <a:pt x="240" y="63"/>
                </a:lnTo>
                <a:lnTo>
                  <a:pt x="238" y="67"/>
                </a:lnTo>
                <a:lnTo>
                  <a:pt x="238" y="39"/>
                </a:lnTo>
                <a:lnTo>
                  <a:pt x="238" y="39"/>
                </a:lnTo>
                <a:lnTo>
                  <a:pt x="238" y="34"/>
                </a:lnTo>
                <a:lnTo>
                  <a:pt x="238" y="27"/>
                </a:lnTo>
                <a:lnTo>
                  <a:pt x="238" y="8"/>
                </a:lnTo>
                <a:lnTo>
                  <a:pt x="238" y="8"/>
                </a:lnTo>
                <a:close/>
                <a:moveTo>
                  <a:pt x="261" y="247"/>
                </a:moveTo>
                <a:lnTo>
                  <a:pt x="261" y="247"/>
                </a:lnTo>
                <a:lnTo>
                  <a:pt x="249" y="250"/>
                </a:lnTo>
                <a:lnTo>
                  <a:pt x="238" y="250"/>
                </a:lnTo>
                <a:lnTo>
                  <a:pt x="238" y="233"/>
                </a:lnTo>
                <a:lnTo>
                  <a:pt x="238" y="233"/>
                </a:lnTo>
                <a:lnTo>
                  <a:pt x="244" y="235"/>
                </a:lnTo>
                <a:lnTo>
                  <a:pt x="249" y="235"/>
                </a:lnTo>
                <a:lnTo>
                  <a:pt x="256" y="235"/>
                </a:lnTo>
                <a:lnTo>
                  <a:pt x="261" y="233"/>
                </a:lnTo>
                <a:lnTo>
                  <a:pt x="261" y="247"/>
                </a:lnTo>
                <a:lnTo>
                  <a:pt x="261" y="247"/>
                </a:lnTo>
                <a:close/>
                <a:moveTo>
                  <a:pt x="261" y="100"/>
                </a:moveTo>
                <a:lnTo>
                  <a:pt x="261" y="112"/>
                </a:lnTo>
                <a:lnTo>
                  <a:pt x="261" y="112"/>
                </a:lnTo>
                <a:lnTo>
                  <a:pt x="261" y="113"/>
                </a:lnTo>
                <a:lnTo>
                  <a:pt x="261" y="113"/>
                </a:lnTo>
                <a:lnTo>
                  <a:pt x="256" y="116"/>
                </a:lnTo>
                <a:lnTo>
                  <a:pt x="252" y="120"/>
                </a:lnTo>
                <a:lnTo>
                  <a:pt x="249" y="124"/>
                </a:lnTo>
                <a:lnTo>
                  <a:pt x="247" y="130"/>
                </a:lnTo>
                <a:lnTo>
                  <a:pt x="245" y="135"/>
                </a:lnTo>
                <a:lnTo>
                  <a:pt x="245" y="141"/>
                </a:lnTo>
                <a:lnTo>
                  <a:pt x="247" y="146"/>
                </a:lnTo>
                <a:lnTo>
                  <a:pt x="249" y="151"/>
                </a:lnTo>
                <a:lnTo>
                  <a:pt x="249" y="151"/>
                </a:lnTo>
                <a:lnTo>
                  <a:pt x="252" y="155"/>
                </a:lnTo>
                <a:lnTo>
                  <a:pt x="255" y="159"/>
                </a:lnTo>
                <a:lnTo>
                  <a:pt x="261" y="165"/>
                </a:lnTo>
                <a:lnTo>
                  <a:pt x="261" y="176"/>
                </a:lnTo>
                <a:lnTo>
                  <a:pt x="261" y="176"/>
                </a:lnTo>
                <a:lnTo>
                  <a:pt x="256" y="174"/>
                </a:lnTo>
                <a:lnTo>
                  <a:pt x="251" y="173"/>
                </a:lnTo>
                <a:lnTo>
                  <a:pt x="244" y="173"/>
                </a:lnTo>
                <a:lnTo>
                  <a:pt x="238" y="174"/>
                </a:lnTo>
                <a:lnTo>
                  <a:pt x="238" y="82"/>
                </a:lnTo>
                <a:lnTo>
                  <a:pt x="238" y="82"/>
                </a:lnTo>
                <a:lnTo>
                  <a:pt x="240" y="86"/>
                </a:lnTo>
                <a:lnTo>
                  <a:pt x="240" y="86"/>
                </a:lnTo>
                <a:lnTo>
                  <a:pt x="244" y="92"/>
                </a:lnTo>
                <a:lnTo>
                  <a:pt x="249" y="97"/>
                </a:lnTo>
                <a:lnTo>
                  <a:pt x="255" y="100"/>
                </a:lnTo>
                <a:lnTo>
                  <a:pt x="261" y="100"/>
                </a:lnTo>
                <a:lnTo>
                  <a:pt x="261" y="100"/>
                </a:lnTo>
                <a:close/>
                <a:moveTo>
                  <a:pt x="219" y="2"/>
                </a:moveTo>
                <a:lnTo>
                  <a:pt x="219" y="2"/>
                </a:lnTo>
                <a:lnTo>
                  <a:pt x="238" y="8"/>
                </a:lnTo>
                <a:lnTo>
                  <a:pt x="238" y="27"/>
                </a:lnTo>
                <a:lnTo>
                  <a:pt x="238" y="27"/>
                </a:lnTo>
                <a:lnTo>
                  <a:pt x="237" y="24"/>
                </a:lnTo>
                <a:lnTo>
                  <a:pt x="237" y="24"/>
                </a:lnTo>
                <a:lnTo>
                  <a:pt x="234" y="20"/>
                </a:lnTo>
                <a:lnTo>
                  <a:pt x="230" y="17"/>
                </a:lnTo>
                <a:lnTo>
                  <a:pt x="225" y="15"/>
                </a:lnTo>
                <a:lnTo>
                  <a:pt x="219" y="15"/>
                </a:lnTo>
                <a:lnTo>
                  <a:pt x="219" y="2"/>
                </a:lnTo>
                <a:lnTo>
                  <a:pt x="219" y="2"/>
                </a:lnTo>
                <a:close/>
                <a:moveTo>
                  <a:pt x="238" y="250"/>
                </a:moveTo>
                <a:lnTo>
                  <a:pt x="238" y="250"/>
                </a:lnTo>
                <a:lnTo>
                  <a:pt x="229" y="247"/>
                </a:lnTo>
                <a:lnTo>
                  <a:pt x="219" y="245"/>
                </a:lnTo>
                <a:lnTo>
                  <a:pt x="219" y="215"/>
                </a:lnTo>
                <a:lnTo>
                  <a:pt x="219" y="215"/>
                </a:lnTo>
                <a:lnTo>
                  <a:pt x="221" y="218"/>
                </a:lnTo>
                <a:lnTo>
                  <a:pt x="221" y="218"/>
                </a:lnTo>
                <a:lnTo>
                  <a:pt x="225" y="223"/>
                </a:lnTo>
                <a:lnTo>
                  <a:pt x="229" y="227"/>
                </a:lnTo>
                <a:lnTo>
                  <a:pt x="233" y="231"/>
                </a:lnTo>
                <a:lnTo>
                  <a:pt x="238" y="233"/>
                </a:lnTo>
                <a:lnTo>
                  <a:pt x="238" y="250"/>
                </a:lnTo>
                <a:lnTo>
                  <a:pt x="238" y="250"/>
                </a:lnTo>
                <a:close/>
                <a:moveTo>
                  <a:pt x="238" y="39"/>
                </a:moveTo>
                <a:lnTo>
                  <a:pt x="238" y="67"/>
                </a:lnTo>
                <a:lnTo>
                  <a:pt x="238" y="67"/>
                </a:lnTo>
                <a:lnTo>
                  <a:pt x="237" y="74"/>
                </a:lnTo>
                <a:lnTo>
                  <a:pt x="238" y="82"/>
                </a:lnTo>
                <a:lnTo>
                  <a:pt x="238" y="174"/>
                </a:lnTo>
                <a:lnTo>
                  <a:pt x="238" y="174"/>
                </a:lnTo>
                <a:lnTo>
                  <a:pt x="236" y="176"/>
                </a:lnTo>
                <a:lnTo>
                  <a:pt x="236" y="176"/>
                </a:lnTo>
                <a:lnTo>
                  <a:pt x="230" y="180"/>
                </a:lnTo>
                <a:lnTo>
                  <a:pt x="226" y="184"/>
                </a:lnTo>
                <a:lnTo>
                  <a:pt x="222" y="188"/>
                </a:lnTo>
                <a:lnTo>
                  <a:pt x="219" y="193"/>
                </a:lnTo>
                <a:lnTo>
                  <a:pt x="219" y="53"/>
                </a:lnTo>
                <a:lnTo>
                  <a:pt x="219" y="53"/>
                </a:lnTo>
                <a:lnTo>
                  <a:pt x="225" y="51"/>
                </a:lnTo>
                <a:lnTo>
                  <a:pt x="229" y="50"/>
                </a:lnTo>
                <a:lnTo>
                  <a:pt x="229" y="50"/>
                </a:lnTo>
                <a:lnTo>
                  <a:pt x="234" y="46"/>
                </a:lnTo>
                <a:lnTo>
                  <a:pt x="238" y="39"/>
                </a:lnTo>
                <a:lnTo>
                  <a:pt x="238" y="39"/>
                </a:lnTo>
                <a:close/>
                <a:moveTo>
                  <a:pt x="68" y="31"/>
                </a:moveTo>
                <a:lnTo>
                  <a:pt x="68" y="31"/>
                </a:lnTo>
                <a:lnTo>
                  <a:pt x="91" y="21"/>
                </a:lnTo>
                <a:lnTo>
                  <a:pt x="112" y="13"/>
                </a:lnTo>
                <a:lnTo>
                  <a:pt x="134" y="8"/>
                </a:lnTo>
                <a:lnTo>
                  <a:pt x="153" y="4"/>
                </a:lnTo>
                <a:lnTo>
                  <a:pt x="172" y="1"/>
                </a:lnTo>
                <a:lnTo>
                  <a:pt x="190" y="0"/>
                </a:lnTo>
                <a:lnTo>
                  <a:pt x="205" y="1"/>
                </a:lnTo>
                <a:lnTo>
                  <a:pt x="219" y="2"/>
                </a:lnTo>
                <a:lnTo>
                  <a:pt x="219" y="15"/>
                </a:lnTo>
                <a:lnTo>
                  <a:pt x="219" y="15"/>
                </a:lnTo>
                <a:lnTo>
                  <a:pt x="215" y="15"/>
                </a:lnTo>
                <a:lnTo>
                  <a:pt x="211" y="16"/>
                </a:lnTo>
                <a:lnTo>
                  <a:pt x="211" y="16"/>
                </a:lnTo>
                <a:lnTo>
                  <a:pt x="211" y="16"/>
                </a:lnTo>
                <a:lnTo>
                  <a:pt x="206" y="20"/>
                </a:lnTo>
                <a:lnTo>
                  <a:pt x="202" y="27"/>
                </a:lnTo>
                <a:lnTo>
                  <a:pt x="200" y="34"/>
                </a:lnTo>
                <a:lnTo>
                  <a:pt x="203" y="42"/>
                </a:lnTo>
                <a:lnTo>
                  <a:pt x="203" y="42"/>
                </a:lnTo>
                <a:lnTo>
                  <a:pt x="206" y="46"/>
                </a:lnTo>
                <a:lnTo>
                  <a:pt x="210" y="50"/>
                </a:lnTo>
                <a:lnTo>
                  <a:pt x="215" y="51"/>
                </a:lnTo>
                <a:lnTo>
                  <a:pt x="219" y="53"/>
                </a:lnTo>
                <a:lnTo>
                  <a:pt x="219" y="193"/>
                </a:lnTo>
                <a:lnTo>
                  <a:pt x="219" y="193"/>
                </a:lnTo>
                <a:lnTo>
                  <a:pt x="218" y="199"/>
                </a:lnTo>
                <a:lnTo>
                  <a:pt x="218" y="204"/>
                </a:lnTo>
                <a:lnTo>
                  <a:pt x="218" y="210"/>
                </a:lnTo>
                <a:lnTo>
                  <a:pt x="219" y="215"/>
                </a:lnTo>
                <a:lnTo>
                  <a:pt x="219" y="245"/>
                </a:lnTo>
                <a:lnTo>
                  <a:pt x="219" y="245"/>
                </a:lnTo>
                <a:lnTo>
                  <a:pt x="207" y="238"/>
                </a:lnTo>
                <a:lnTo>
                  <a:pt x="194" y="230"/>
                </a:lnTo>
                <a:lnTo>
                  <a:pt x="169" y="212"/>
                </a:lnTo>
                <a:lnTo>
                  <a:pt x="157" y="203"/>
                </a:lnTo>
                <a:lnTo>
                  <a:pt x="145" y="196"/>
                </a:lnTo>
                <a:lnTo>
                  <a:pt x="131" y="192"/>
                </a:lnTo>
                <a:lnTo>
                  <a:pt x="125" y="192"/>
                </a:lnTo>
                <a:lnTo>
                  <a:pt x="118" y="192"/>
                </a:lnTo>
                <a:lnTo>
                  <a:pt x="118" y="192"/>
                </a:lnTo>
                <a:lnTo>
                  <a:pt x="92" y="193"/>
                </a:lnTo>
                <a:lnTo>
                  <a:pt x="68" y="193"/>
                </a:lnTo>
                <a:lnTo>
                  <a:pt x="68" y="164"/>
                </a:lnTo>
                <a:lnTo>
                  <a:pt x="68" y="164"/>
                </a:lnTo>
                <a:lnTo>
                  <a:pt x="76" y="162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91" y="155"/>
                </a:lnTo>
                <a:lnTo>
                  <a:pt x="96" y="150"/>
                </a:lnTo>
                <a:lnTo>
                  <a:pt x="100" y="145"/>
                </a:lnTo>
                <a:lnTo>
                  <a:pt x="103" y="138"/>
                </a:lnTo>
                <a:lnTo>
                  <a:pt x="104" y="131"/>
                </a:lnTo>
                <a:lnTo>
                  <a:pt x="104" y="123"/>
                </a:lnTo>
                <a:lnTo>
                  <a:pt x="103" y="116"/>
                </a:lnTo>
                <a:lnTo>
                  <a:pt x="100" y="109"/>
                </a:lnTo>
                <a:lnTo>
                  <a:pt x="100" y="109"/>
                </a:lnTo>
                <a:lnTo>
                  <a:pt x="95" y="100"/>
                </a:lnTo>
                <a:lnTo>
                  <a:pt x="87" y="93"/>
                </a:lnTo>
                <a:lnTo>
                  <a:pt x="77" y="89"/>
                </a:lnTo>
                <a:lnTo>
                  <a:pt x="68" y="88"/>
                </a:lnTo>
                <a:lnTo>
                  <a:pt x="68" y="31"/>
                </a:lnTo>
                <a:close/>
                <a:moveTo>
                  <a:pt x="0" y="136"/>
                </a:moveTo>
                <a:lnTo>
                  <a:pt x="0" y="136"/>
                </a:lnTo>
                <a:lnTo>
                  <a:pt x="0" y="124"/>
                </a:lnTo>
                <a:lnTo>
                  <a:pt x="0" y="115"/>
                </a:lnTo>
                <a:lnTo>
                  <a:pt x="3" y="104"/>
                </a:lnTo>
                <a:lnTo>
                  <a:pt x="5" y="96"/>
                </a:lnTo>
                <a:lnTo>
                  <a:pt x="10" y="86"/>
                </a:lnTo>
                <a:lnTo>
                  <a:pt x="14" y="78"/>
                </a:lnTo>
                <a:lnTo>
                  <a:pt x="24" y="65"/>
                </a:lnTo>
                <a:lnTo>
                  <a:pt x="35" y="53"/>
                </a:lnTo>
                <a:lnTo>
                  <a:pt x="45" y="44"/>
                </a:lnTo>
                <a:lnTo>
                  <a:pt x="54" y="38"/>
                </a:lnTo>
                <a:lnTo>
                  <a:pt x="54" y="38"/>
                </a:lnTo>
                <a:lnTo>
                  <a:pt x="68" y="31"/>
                </a:lnTo>
                <a:lnTo>
                  <a:pt x="68" y="88"/>
                </a:lnTo>
                <a:lnTo>
                  <a:pt x="68" y="88"/>
                </a:lnTo>
                <a:lnTo>
                  <a:pt x="58" y="89"/>
                </a:lnTo>
                <a:lnTo>
                  <a:pt x="50" y="92"/>
                </a:lnTo>
                <a:lnTo>
                  <a:pt x="50" y="92"/>
                </a:lnTo>
                <a:lnTo>
                  <a:pt x="43" y="96"/>
                </a:lnTo>
                <a:lnTo>
                  <a:pt x="38" y="101"/>
                </a:lnTo>
                <a:lnTo>
                  <a:pt x="34" y="108"/>
                </a:lnTo>
                <a:lnTo>
                  <a:pt x="31" y="113"/>
                </a:lnTo>
                <a:lnTo>
                  <a:pt x="30" y="122"/>
                </a:lnTo>
                <a:lnTo>
                  <a:pt x="30" y="128"/>
                </a:lnTo>
                <a:lnTo>
                  <a:pt x="31" y="135"/>
                </a:lnTo>
                <a:lnTo>
                  <a:pt x="34" y="143"/>
                </a:lnTo>
                <a:lnTo>
                  <a:pt x="34" y="143"/>
                </a:lnTo>
                <a:lnTo>
                  <a:pt x="39" y="151"/>
                </a:lnTo>
                <a:lnTo>
                  <a:pt x="47" y="158"/>
                </a:lnTo>
                <a:lnTo>
                  <a:pt x="57" y="162"/>
                </a:lnTo>
                <a:lnTo>
                  <a:pt x="68" y="164"/>
                </a:lnTo>
                <a:lnTo>
                  <a:pt x="68" y="193"/>
                </a:lnTo>
                <a:lnTo>
                  <a:pt x="68" y="193"/>
                </a:lnTo>
                <a:lnTo>
                  <a:pt x="54" y="192"/>
                </a:lnTo>
                <a:lnTo>
                  <a:pt x="42" y="189"/>
                </a:lnTo>
                <a:lnTo>
                  <a:pt x="31" y="185"/>
                </a:lnTo>
                <a:lnTo>
                  <a:pt x="22" y="178"/>
                </a:lnTo>
                <a:lnTo>
                  <a:pt x="14" y="172"/>
                </a:lnTo>
                <a:lnTo>
                  <a:pt x="8" y="162"/>
                </a:lnTo>
                <a:lnTo>
                  <a:pt x="3" y="150"/>
                </a:lnTo>
                <a:lnTo>
                  <a:pt x="0" y="136"/>
                </a:lnTo>
                <a:lnTo>
                  <a:pt x="0" y="136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44" name="组合 243"/>
          <p:cNvGrpSpPr/>
          <p:nvPr/>
        </p:nvGrpSpPr>
        <p:grpSpPr>
          <a:xfrm>
            <a:off x="1550784" y="3143420"/>
            <a:ext cx="274195" cy="356806"/>
            <a:chOff x="1893888" y="4305300"/>
            <a:chExt cx="495300" cy="644526"/>
          </a:xfrm>
          <a:solidFill>
            <a:schemeClr val="accent1"/>
          </a:solidFill>
        </p:grpSpPr>
        <p:sp>
          <p:nvSpPr>
            <p:cNvPr id="245" name="Freeform 129"/>
            <p:cNvSpPr/>
            <p:nvPr/>
          </p:nvSpPr>
          <p:spPr bwMode="auto">
            <a:xfrm>
              <a:off x="1893888" y="4305300"/>
              <a:ext cx="495300" cy="496888"/>
            </a:xfrm>
            <a:custGeom>
              <a:avLst/>
              <a:gdLst>
                <a:gd name="T0" fmla="*/ 83 w 312"/>
                <a:gd name="T1" fmla="*/ 16 h 313"/>
                <a:gd name="T2" fmla="*/ 57 w 312"/>
                <a:gd name="T3" fmla="*/ 41 h 313"/>
                <a:gd name="T4" fmla="*/ 37 w 312"/>
                <a:gd name="T5" fmla="*/ 71 h 313"/>
                <a:gd name="T6" fmla="*/ 25 w 312"/>
                <a:gd name="T7" fmla="*/ 103 h 313"/>
                <a:gd name="T8" fmla="*/ 21 w 312"/>
                <a:gd name="T9" fmla="*/ 140 h 313"/>
                <a:gd name="T10" fmla="*/ 21 w 312"/>
                <a:gd name="T11" fmla="*/ 156 h 313"/>
                <a:gd name="T12" fmla="*/ 27 w 312"/>
                <a:gd name="T13" fmla="*/ 186 h 313"/>
                <a:gd name="T14" fmla="*/ 40 w 312"/>
                <a:gd name="T15" fmla="*/ 213 h 313"/>
                <a:gd name="T16" fmla="*/ 56 w 312"/>
                <a:gd name="T17" fmla="*/ 237 h 313"/>
                <a:gd name="T18" fmla="*/ 76 w 312"/>
                <a:gd name="T19" fmla="*/ 259 h 313"/>
                <a:gd name="T20" fmla="*/ 101 w 312"/>
                <a:gd name="T21" fmla="*/ 275 h 313"/>
                <a:gd name="T22" fmla="*/ 128 w 312"/>
                <a:gd name="T23" fmla="*/ 287 h 313"/>
                <a:gd name="T24" fmla="*/ 157 w 312"/>
                <a:gd name="T25" fmla="*/ 293 h 313"/>
                <a:gd name="T26" fmla="*/ 174 w 312"/>
                <a:gd name="T27" fmla="*/ 294 h 313"/>
                <a:gd name="T28" fmla="*/ 210 w 312"/>
                <a:gd name="T29" fmla="*/ 289 h 313"/>
                <a:gd name="T30" fmla="*/ 243 w 312"/>
                <a:gd name="T31" fmla="*/ 276 h 313"/>
                <a:gd name="T32" fmla="*/ 273 w 312"/>
                <a:gd name="T33" fmla="*/ 257 h 313"/>
                <a:gd name="T34" fmla="*/ 296 w 312"/>
                <a:gd name="T35" fmla="*/ 233 h 313"/>
                <a:gd name="T36" fmla="*/ 312 w 312"/>
                <a:gd name="T37" fmla="*/ 245 h 313"/>
                <a:gd name="T38" fmla="*/ 285 w 312"/>
                <a:gd name="T39" fmla="*/ 274 h 313"/>
                <a:gd name="T40" fmla="*/ 252 w 312"/>
                <a:gd name="T41" fmla="*/ 295 h 313"/>
                <a:gd name="T42" fmla="*/ 214 w 312"/>
                <a:gd name="T43" fmla="*/ 309 h 313"/>
                <a:gd name="T44" fmla="*/ 174 w 312"/>
                <a:gd name="T45" fmla="*/ 313 h 313"/>
                <a:gd name="T46" fmla="*/ 156 w 312"/>
                <a:gd name="T47" fmla="*/ 313 h 313"/>
                <a:gd name="T48" fmla="*/ 122 w 312"/>
                <a:gd name="T49" fmla="*/ 306 h 313"/>
                <a:gd name="T50" fmla="*/ 91 w 312"/>
                <a:gd name="T51" fmla="*/ 293 h 313"/>
                <a:gd name="T52" fmla="*/ 64 w 312"/>
                <a:gd name="T53" fmla="*/ 274 h 313"/>
                <a:gd name="T54" fmla="*/ 40 w 312"/>
                <a:gd name="T55" fmla="*/ 251 h 313"/>
                <a:gd name="T56" fmla="*/ 21 w 312"/>
                <a:gd name="T57" fmla="*/ 222 h 313"/>
                <a:gd name="T58" fmla="*/ 8 w 312"/>
                <a:gd name="T59" fmla="*/ 191 h 313"/>
                <a:gd name="T60" fmla="*/ 2 w 312"/>
                <a:gd name="T61" fmla="*/ 159 h 313"/>
                <a:gd name="T62" fmla="*/ 0 w 312"/>
                <a:gd name="T63" fmla="*/ 140 h 313"/>
                <a:gd name="T64" fmla="*/ 6 w 312"/>
                <a:gd name="T65" fmla="*/ 99 h 313"/>
                <a:gd name="T66" fmla="*/ 19 w 312"/>
                <a:gd name="T67" fmla="*/ 61 h 313"/>
                <a:gd name="T68" fmla="*/ 42 w 312"/>
                <a:gd name="T69" fmla="*/ 27 h 313"/>
                <a:gd name="T70" fmla="*/ 71 w 312"/>
                <a:gd name="T71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2" h="313">
                  <a:moveTo>
                    <a:pt x="83" y="16"/>
                  </a:moveTo>
                  <a:lnTo>
                    <a:pt x="83" y="16"/>
                  </a:lnTo>
                  <a:lnTo>
                    <a:pt x="69" y="29"/>
                  </a:lnTo>
                  <a:lnTo>
                    <a:pt x="57" y="41"/>
                  </a:lnTo>
                  <a:lnTo>
                    <a:pt x="46" y="54"/>
                  </a:lnTo>
                  <a:lnTo>
                    <a:pt x="37" y="71"/>
                  </a:lnTo>
                  <a:lnTo>
                    <a:pt x="30" y="87"/>
                  </a:lnTo>
                  <a:lnTo>
                    <a:pt x="25" y="103"/>
                  </a:lnTo>
                  <a:lnTo>
                    <a:pt x="22" y="122"/>
                  </a:lnTo>
                  <a:lnTo>
                    <a:pt x="21" y="140"/>
                  </a:lnTo>
                  <a:lnTo>
                    <a:pt x="21" y="140"/>
                  </a:lnTo>
                  <a:lnTo>
                    <a:pt x="21" y="156"/>
                  </a:lnTo>
                  <a:lnTo>
                    <a:pt x="23" y="171"/>
                  </a:lnTo>
                  <a:lnTo>
                    <a:pt x="27" y="186"/>
                  </a:lnTo>
                  <a:lnTo>
                    <a:pt x="33" y="199"/>
                  </a:lnTo>
                  <a:lnTo>
                    <a:pt x="40" y="213"/>
                  </a:lnTo>
                  <a:lnTo>
                    <a:pt x="46" y="226"/>
                  </a:lnTo>
                  <a:lnTo>
                    <a:pt x="56" y="237"/>
                  </a:lnTo>
                  <a:lnTo>
                    <a:pt x="65" y="248"/>
                  </a:lnTo>
                  <a:lnTo>
                    <a:pt x="76" y="259"/>
                  </a:lnTo>
                  <a:lnTo>
                    <a:pt x="88" y="267"/>
                  </a:lnTo>
                  <a:lnTo>
                    <a:pt x="101" y="275"/>
                  </a:lnTo>
                  <a:lnTo>
                    <a:pt x="114" y="282"/>
                  </a:lnTo>
                  <a:lnTo>
                    <a:pt x="128" y="287"/>
                  </a:lnTo>
                  <a:lnTo>
                    <a:pt x="143" y="290"/>
                  </a:lnTo>
                  <a:lnTo>
                    <a:pt x="157" y="293"/>
                  </a:lnTo>
                  <a:lnTo>
                    <a:pt x="174" y="294"/>
                  </a:lnTo>
                  <a:lnTo>
                    <a:pt x="174" y="294"/>
                  </a:lnTo>
                  <a:lnTo>
                    <a:pt x="193" y="293"/>
                  </a:lnTo>
                  <a:lnTo>
                    <a:pt x="210" y="289"/>
                  </a:lnTo>
                  <a:lnTo>
                    <a:pt x="227" y="285"/>
                  </a:lnTo>
                  <a:lnTo>
                    <a:pt x="243" y="276"/>
                  </a:lnTo>
                  <a:lnTo>
                    <a:pt x="258" y="268"/>
                  </a:lnTo>
                  <a:lnTo>
                    <a:pt x="273" y="257"/>
                  </a:lnTo>
                  <a:lnTo>
                    <a:pt x="285" y="247"/>
                  </a:lnTo>
                  <a:lnTo>
                    <a:pt x="296" y="233"/>
                  </a:lnTo>
                  <a:lnTo>
                    <a:pt x="312" y="245"/>
                  </a:lnTo>
                  <a:lnTo>
                    <a:pt x="312" y="245"/>
                  </a:lnTo>
                  <a:lnTo>
                    <a:pt x="298" y="260"/>
                  </a:lnTo>
                  <a:lnTo>
                    <a:pt x="285" y="274"/>
                  </a:lnTo>
                  <a:lnTo>
                    <a:pt x="268" y="285"/>
                  </a:lnTo>
                  <a:lnTo>
                    <a:pt x="252" y="295"/>
                  </a:lnTo>
                  <a:lnTo>
                    <a:pt x="233" y="303"/>
                  </a:lnTo>
                  <a:lnTo>
                    <a:pt x="214" y="309"/>
                  </a:lnTo>
                  <a:lnTo>
                    <a:pt x="194" y="312"/>
                  </a:lnTo>
                  <a:lnTo>
                    <a:pt x="174" y="313"/>
                  </a:lnTo>
                  <a:lnTo>
                    <a:pt x="174" y="313"/>
                  </a:lnTo>
                  <a:lnTo>
                    <a:pt x="156" y="313"/>
                  </a:lnTo>
                  <a:lnTo>
                    <a:pt x="138" y="310"/>
                  </a:lnTo>
                  <a:lnTo>
                    <a:pt x="122" y="306"/>
                  </a:lnTo>
                  <a:lnTo>
                    <a:pt x="106" y="299"/>
                  </a:lnTo>
                  <a:lnTo>
                    <a:pt x="91" y="293"/>
                  </a:lnTo>
                  <a:lnTo>
                    <a:pt x="76" y="285"/>
                  </a:lnTo>
                  <a:lnTo>
                    <a:pt x="64" y="274"/>
                  </a:lnTo>
                  <a:lnTo>
                    <a:pt x="52" y="263"/>
                  </a:lnTo>
                  <a:lnTo>
                    <a:pt x="40" y="251"/>
                  </a:lnTo>
                  <a:lnTo>
                    <a:pt x="30" y="237"/>
                  </a:lnTo>
                  <a:lnTo>
                    <a:pt x="21" y="222"/>
                  </a:lnTo>
                  <a:lnTo>
                    <a:pt x="14" y="207"/>
                  </a:lnTo>
                  <a:lnTo>
                    <a:pt x="8" y="191"/>
                  </a:lnTo>
                  <a:lnTo>
                    <a:pt x="4" y="175"/>
                  </a:lnTo>
                  <a:lnTo>
                    <a:pt x="2" y="159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19"/>
                  </a:lnTo>
                  <a:lnTo>
                    <a:pt x="6" y="99"/>
                  </a:lnTo>
                  <a:lnTo>
                    <a:pt x="11" y="79"/>
                  </a:lnTo>
                  <a:lnTo>
                    <a:pt x="19" y="61"/>
                  </a:lnTo>
                  <a:lnTo>
                    <a:pt x="30" y="44"/>
                  </a:lnTo>
                  <a:lnTo>
                    <a:pt x="42" y="27"/>
                  </a:lnTo>
                  <a:lnTo>
                    <a:pt x="56" y="14"/>
                  </a:lnTo>
                  <a:lnTo>
                    <a:pt x="71" y="0"/>
                  </a:lnTo>
                  <a:lnTo>
                    <a:pt x="83" y="1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6" name="Freeform 130"/>
            <p:cNvSpPr>
              <a:spLocks noEditPoints="1"/>
            </p:cNvSpPr>
            <p:nvPr/>
          </p:nvSpPr>
          <p:spPr bwMode="auto">
            <a:xfrm>
              <a:off x="1947863" y="4314825"/>
              <a:ext cx="436563" cy="434975"/>
            </a:xfrm>
            <a:custGeom>
              <a:avLst/>
              <a:gdLst>
                <a:gd name="T0" fmla="*/ 152 w 275"/>
                <a:gd name="T1" fmla="*/ 1 h 274"/>
                <a:gd name="T2" fmla="*/ 191 w 275"/>
                <a:gd name="T3" fmla="*/ 10 h 274"/>
                <a:gd name="T4" fmla="*/ 225 w 275"/>
                <a:gd name="T5" fmla="*/ 32 h 274"/>
                <a:gd name="T6" fmla="*/ 252 w 275"/>
                <a:gd name="T7" fmla="*/ 61 h 274"/>
                <a:gd name="T8" fmla="*/ 268 w 275"/>
                <a:gd name="T9" fmla="*/ 97 h 274"/>
                <a:gd name="T10" fmla="*/ 275 w 275"/>
                <a:gd name="T11" fmla="*/ 138 h 274"/>
                <a:gd name="T12" fmla="*/ 272 w 275"/>
                <a:gd name="T13" fmla="*/ 165 h 274"/>
                <a:gd name="T14" fmla="*/ 259 w 275"/>
                <a:gd name="T15" fmla="*/ 203 h 274"/>
                <a:gd name="T16" fmla="*/ 234 w 275"/>
                <a:gd name="T17" fmla="*/ 235 h 274"/>
                <a:gd name="T18" fmla="*/ 203 w 275"/>
                <a:gd name="T19" fmla="*/ 258 h 274"/>
                <a:gd name="T20" fmla="*/ 165 w 275"/>
                <a:gd name="T21" fmla="*/ 272 h 274"/>
                <a:gd name="T22" fmla="*/ 137 w 275"/>
                <a:gd name="T23" fmla="*/ 274 h 274"/>
                <a:gd name="T24" fmla="*/ 137 w 275"/>
                <a:gd name="T25" fmla="*/ 269 h 274"/>
                <a:gd name="T26" fmla="*/ 164 w 275"/>
                <a:gd name="T27" fmla="*/ 266 h 274"/>
                <a:gd name="T28" fmla="*/ 201 w 275"/>
                <a:gd name="T29" fmla="*/ 253 h 274"/>
                <a:gd name="T30" fmla="*/ 230 w 275"/>
                <a:gd name="T31" fmla="*/ 230 h 274"/>
                <a:gd name="T32" fmla="*/ 253 w 275"/>
                <a:gd name="T33" fmla="*/ 200 h 274"/>
                <a:gd name="T34" fmla="*/ 266 w 275"/>
                <a:gd name="T35" fmla="*/ 163 h 274"/>
                <a:gd name="T36" fmla="*/ 268 w 275"/>
                <a:gd name="T37" fmla="*/ 138 h 274"/>
                <a:gd name="T38" fmla="*/ 263 w 275"/>
                <a:gd name="T39" fmla="*/ 98 h 274"/>
                <a:gd name="T40" fmla="*/ 247 w 275"/>
                <a:gd name="T41" fmla="*/ 65 h 274"/>
                <a:gd name="T42" fmla="*/ 221 w 275"/>
                <a:gd name="T43" fmla="*/ 36 h 274"/>
                <a:gd name="T44" fmla="*/ 188 w 275"/>
                <a:gd name="T45" fmla="*/ 17 h 274"/>
                <a:gd name="T46" fmla="*/ 151 w 275"/>
                <a:gd name="T47" fmla="*/ 8 h 274"/>
                <a:gd name="T48" fmla="*/ 137 w 275"/>
                <a:gd name="T49" fmla="*/ 0 h 274"/>
                <a:gd name="T50" fmla="*/ 137 w 275"/>
                <a:gd name="T51" fmla="*/ 274 h 274"/>
                <a:gd name="T52" fmla="*/ 96 w 275"/>
                <a:gd name="T53" fmla="*/ 269 h 274"/>
                <a:gd name="T54" fmla="*/ 61 w 275"/>
                <a:gd name="T55" fmla="*/ 251 h 274"/>
                <a:gd name="T56" fmla="*/ 31 w 275"/>
                <a:gd name="T57" fmla="*/ 224 h 274"/>
                <a:gd name="T58" fmla="*/ 11 w 275"/>
                <a:gd name="T59" fmla="*/ 191 h 274"/>
                <a:gd name="T60" fmla="*/ 2 w 275"/>
                <a:gd name="T61" fmla="*/ 151 h 274"/>
                <a:gd name="T62" fmla="*/ 2 w 275"/>
                <a:gd name="T63" fmla="*/ 123 h 274"/>
                <a:gd name="T64" fmla="*/ 11 w 275"/>
                <a:gd name="T65" fmla="*/ 84 h 274"/>
                <a:gd name="T66" fmla="*/ 31 w 275"/>
                <a:gd name="T67" fmla="*/ 50 h 274"/>
                <a:gd name="T68" fmla="*/ 61 w 275"/>
                <a:gd name="T69" fmla="*/ 24 h 274"/>
                <a:gd name="T70" fmla="*/ 96 w 275"/>
                <a:gd name="T71" fmla="*/ 6 h 274"/>
                <a:gd name="T72" fmla="*/ 137 w 275"/>
                <a:gd name="T73" fmla="*/ 0 h 274"/>
                <a:gd name="T74" fmla="*/ 125 w 275"/>
                <a:gd name="T75" fmla="*/ 8 h 274"/>
                <a:gd name="T76" fmla="*/ 87 w 275"/>
                <a:gd name="T77" fmla="*/ 17 h 274"/>
                <a:gd name="T78" fmla="*/ 54 w 275"/>
                <a:gd name="T79" fmla="*/ 36 h 274"/>
                <a:gd name="T80" fmla="*/ 29 w 275"/>
                <a:gd name="T81" fmla="*/ 65 h 274"/>
                <a:gd name="T82" fmla="*/ 12 w 275"/>
                <a:gd name="T83" fmla="*/ 98 h 274"/>
                <a:gd name="T84" fmla="*/ 7 w 275"/>
                <a:gd name="T85" fmla="*/ 138 h 274"/>
                <a:gd name="T86" fmla="*/ 10 w 275"/>
                <a:gd name="T87" fmla="*/ 163 h 274"/>
                <a:gd name="T88" fmla="*/ 22 w 275"/>
                <a:gd name="T89" fmla="*/ 200 h 274"/>
                <a:gd name="T90" fmla="*/ 45 w 275"/>
                <a:gd name="T91" fmla="*/ 230 h 274"/>
                <a:gd name="T92" fmla="*/ 75 w 275"/>
                <a:gd name="T93" fmla="*/ 253 h 274"/>
                <a:gd name="T94" fmla="*/ 111 w 275"/>
                <a:gd name="T95" fmla="*/ 266 h 274"/>
                <a:gd name="T96" fmla="*/ 137 w 275"/>
                <a:gd name="T97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5" h="274">
                  <a:moveTo>
                    <a:pt x="137" y="0"/>
                  </a:moveTo>
                  <a:lnTo>
                    <a:pt x="137" y="0"/>
                  </a:lnTo>
                  <a:lnTo>
                    <a:pt x="152" y="1"/>
                  </a:lnTo>
                  <a:lnTo>
                    <a:pt x="165" y="2"/>
                  </a:lnTo>
                  <a:lnTo>
                    <a:pt x="179" y="6"/>
                  </a:lnTo>
                  <a:lnTo>
                    <a:pt x="191" y="10"/>
                  </a:lnTo>
                  <a:lnTo>
                    <a:pt x="203" y="17"/>
                  </a:lnTo>
                  <a:lnTo>
                    <a:pt x="214" y="24"/>
                  </a:lnTo>
                  <a:lnTo>
                    <a:pt x="225" y="32"/>
                  </a:lnTo>
                  <a:lnTo>
                    <a:pt x="234" y="40"/>
                  </a:lnTo>
                  <a:lnTo>
                    <a:pt x="244" y="50"/>
                  </a:lnTo>
                  <a:lnTo>
                    <a:pt x="252" y="61"/>
                  </a:lnTo>
                  <a:lnTo>
                    <a:pt x="259" y="71"/>
                  </a:lnTo>
                  <a:lnTo>
                    <a:pt x="264" y="84"/>
                  </a:lnTo>
                  <a:lnTo>
                    <a:pt x="268" y="97"/>
                  </a:lnTo>
                  <a:lnTo>
                    <a:pt x="272" y="109"/>
                  </a:lnTo>
                  <a:lnTo>
                    <a:pt x="274" y="123"/>
                  </a:lnTo>
                  <a:lnTo>
                    <a:pt x="275" y="138"/>
                  </a:lnTo>
                  <a:lnTo>
                    <a:pt x="275" y="138"/>
                  </a:lnTo>
                  <a:lnTo>
                    <a:pt x="274" y="151"/>
                  </a:lnTo>
                  <a:lnTo>
                    <a:pt x="272" y="165"/>
                  </a:lnTo>
                  <a:lnTo>
                    <a:pt x="268" y="178"/>
                  </a:lnTo>
                  <a:lnTo>
                    <a:pt x="264" y="191"/>
                  </a:lnTo>
                  <a:lnTo>
                    <a:pt x="259" y="203"/>
                  </a:lnTo>
                  <a:lnTo>
                    <a:pt x="252" y="215"/>
                  </a:lnTo>
                  <a:lnTo>
                    <a:pt x="244" y="224"/>
                  </a:lnTo>
                  <a:lnTo>
                    <a:pt x="234" y="235"/>
                  </a:lnTo>
                  <a:lnTo>
                    <a:pt x="225" y="243"/>
                  </a:lnTo>
                  <a:lnTo>
                    <a:pt x="214" y="251"/>
                  </a:lnTo>
                  <a:lnTo>
                    <a:pt x="203" y="258"/>
                  </a:lnTo>
                  <a:lnTo>
                    <a:pt x="191" y="264"/>
                  </a:lnTo>
                  <a:lnTo>
                    <a:pt x="179" y="269"/>
                  </a:lnTo>
                  <a:lnTo>
                    <a:pt x="165" y="272"/>
                  </a:lnTo>
                  <a:lnTo>
                    <a:pt x="152" y="274"/>
                  </a:lnTo>
                  <a:lnTo>
                    <a:pt x="137" y="274"/>
                  </a:lnTo>
                  <a:lnTo>
                    <a:pt x="137" y="274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51" y="268"/>
                  </a:lnTo>
                  <a:lnTo>
                    <a:pt x="164" y="266"/>
                  </a:lnTo>
                  <a:lnTo>
                    <a:pt x="176" y="262"/>
                  </a:lnTo>
                  <a:lnTo>
                    <a:pt x="188" y="258"/>
                  </a:lnTo>
                  <a:lnTo>
                    <a:pt x="201" y="253"/>
                  </a:lnTo>
                  <a:lnTo>
                    <a:pt x="211" y="246"/>
                  </a:lnTo>
                  <a:lnTo>
                    <a:pt x="221" y="238"/>
                  </a:lnTo>
                  <a:lnTo>
                    <a:pt x="230" y="230"/>
                  </a:lnTo>
                  <a:lnTo>
                    <a:pt x="239" y="220"/>
                  </a:lnTo>
                  <a:lnTo>
                    <a:pt x="247" y="211"/>
                  </a:lnTo>
                  <a:lnTo>
                    <a:pt x="253" y="200"/>
                  </a:lnTo>
                  <a:lnTo>
                    <a:pt x="259" y="188"/>
                  </a:lnTo>
                  <a:lnTo>
                    <a:pt x="263" y="177"/>
                  </a:lnTo>
                  <a:lnTo>
                    <a:pt x="266" y="163"/>
                  </a:lnTo>
                  <a:lnTo>
                    <a:pt x="268" y="151"/>
                  </a:lnTo>
                  <a:lnTo>
                    <a:pt x="268" y="138"/>
                  </a:lnTo>
                  <a:lnTo>
                    <a:pt x="268" y="138"/>
                  </a:lnTo>
                  <a:lnTo>
                    <a:pt x="268" y="124"/>
                  </a:lnTo>
                  <a:lnTo>
                    <a:pt x="266" y="111"/>
                  </a:lnTo>
                  <a:lnTo>
                    <a:pt x="263" y="98"/>
                  </a:lnTo>
                  <a:lnTo>
                    <a:pt x="259" y="86"/>
                  </a:lnTo>
                  <a:lnTo>
                    <a:pt x="253" y="75"/>
                  </a:lnTo>
                  <a:lnTo>
                    <a:pt x="247" y="65"/>
                  </a:lnTo>
                  <a:lnTo>
                    <a:pt x="239" y="54"/>
                  </a:lnTo>
                  <a:lnTo>
                    <a:pt x="230" y="44"/>
                  </a:lnTo>
                  <a:lnTo>
                    <a:pt x="221" y="36"/>
                  </a:lnTo>
                  <a:lnTo>
                    <a:pt x="211" y="29"/>
                  </a:lnTo>
                  <a:lnTo>
                    <a:pt x="201" y="23"/>
                  </a:lnTo>
                  <a:lnTo>
                    <a:pt x="188" y="17"/>
                  </a:lnTo>
                  <a:lnTo>
                    <a:pt x="176" y="12"/>
                  </a:lnTo>
                  <a:lnTo>
                    <a:pt x="164" y="9"/>
                  </a:lnTo>
                  <a:lnTo>
                    <a:pt x="151" y="8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7" y="0"/>
                  </a:lnTo>
                  <a:lnTo>
                    <a:pt x="137" y="0"/>
                  </a:lnTo>
                  <a:close/>
                  <a:moveTo>
                    <a:pt x="137" y="274"/>
                  </a:moveTo>
                  <a:lnTo>
                    <a:pt x="137" y="274"/>
                  </a:lnTo>
                  <a:lnTo>
                    <a:pt x="123" y="274"/>
                  </a:lnTo>
                  <a:lnTo>
                    <a:pt x="110" y="272"/>
                  </a:lnTo>
                  <a:lnTo>
                    <a:pt x="96" y="269"/>
                  </a:lnTo>
                  <a:lnTo>
                    <a:pt x="84" y="264"/>
                  </a:lnTo>
                  <a:lnTo>
                    <a:pt x="72" y="258"/>
                  </a:lnTo>
                  <a:lnTo>
                    <a:pt x="61" y="251"/>
                  </a:lnTo>
                  <a:lnTo>
                    <a:pt x="50" y="243"/>
                  </a:lnTo>
                  <a:lnTo>
                    <a:pt x="41" y="235"/>
                  </a:lnTo>
                  <a:lnTo>
                    <a:pt x="31" y="224"/>
                  </a:lnTo>
                  <a:lnTo>
                    <a:pt x="23" y="215"/>
                  </a:lnTo>
                  <a:lnTo>
                    <a:pt x="16" y="203"/>
                  </a:lnTo>
                  <a:lnTo>
                    <a:pt x="11" y="191"/>
                  </a:lnTo>
                  <a:lnTo>
                    <a:pt x="7" y="178"/>
                  </a:lnTo>
                  <a:lnTo>
                    <a:pt x="3" y="165"/>
                  </a:lnTo>
                  <a:lnTo>
                    <a:pt x="2" y="151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2" y="123"/>
                  </a:lnTo>
                  <a:lnTo>
                    <a:pt x="3" y="109"/>
                  </a:lnTo>
                  <a:lnTo>
                    <a:pt x="7" y="97"/>
                  </a:lnTo>
                  <a:lnTo>
                    <a:pt x="11" y="84"/>
                  </a:lnTo>
                  <a:lnTo>
                    <a:pt x="16" y="71"/>
                  </a:lnTo>
                  <a:lnTo>
                    <a:pt x="23" y="61"/>
                  </a:lnTo>
                  <a:lnTo>
                    <a:pt x="31" y="50"/>
                  </a:lnTo>
                  <a:lnTo>
                    <a:pt x="41" y="40"/>
                  </a:lnTo>
                  <a:lnTo>
                    <a:pt x="50" y="32"/>
                  </a:lnTo>
                  <a:lnTo>
                    <a:pt x="61" y="24"/>
                  </a:lnTo>
                  <a:lnTo>
                    <a:pt x="72" y="17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10" y="2"/>
                  </a:lnTo>
                  <a:lnTo>
                    <a:pt x="123" y="1"/>
                  </a:lnTo>
                  <a:lnTo>
                    <a:pt x="137" y="0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25" y="8"/>
                  </a:lnTo>
                  <a:lnTo>
                    <a:pt x="111" y="9"/>
                  </a:lnTo>
                  <a:lnTo>
                    <a:pt x="99" y="12"/>
                  </a:lnTo>
                  <a:lnTo>
                    <a:pt x="87" y="17"/>
                  </a:lnTo>
                  <a:lnTo>
                    <a:pt x="75" y="23"/>
                  </a:lnTo>
                  <a:lnTo>
                    <a:pt x="64" y="29"/>
                  </a:lnTo>
                  <a:lnTo>
                    <a:pt x="54" y="36"/>
                  </a:lnTo>
                  <a:lnTo>
                    <a:pt x="45" y="44"/>
                  </a:lnTo>
                  <a:lnTo>
                    <a:pt x="37" y="54"/>
                  </a:lnTo>
                  <a:lnTo>
                    <a:pt x="29" y="65"/>
                  </a:lnTo>
                  <a:lnTo>
                    <a:pt x="22" y="75"/>
                  </a:lnTo>
                  <a:lnTo>
                    <a:pt x="16" y="86"/>
                  </a:lnTo>
                  <a:lnTo>
                    <a:pt x="12" y="98"/>
                  </a:lnTo>
                  <a:lnTo>
                    <a:pt x="10" y="111"/>
                  </a:lnTo>
                  <a:lnTo>
                    <a:pt x="7" y="124"/>
                  </a:lnTo>
                  <a:lnTo>
                    <a:pt x="7" y="138"/>
                  </a:lnTo>
                  <a:lnTo>
                    <a:pt x="7" y="138"/>
                  </a:lnTo>
                  <a:lnTo>
                    <a:pt x="7" y="151"/>
                  </a:lnTo>
                  <a:lnTo>
                    <a:pt x="10" y="163"/>
                  </a:lnTo>
                  <a:lnTo>
                    <a:pt x="12" y="177"/>
                  </a:lnTo>
                  <a:lnTo>
                    <a:pt x="16" y="188"/>
                  </a:lnTo>
                  <a:lnTo>
                    <a:pt x="22" y="200"/>
                  </a:lnTo>
                  <a:lnTo>
                    <a:pt x="29" y="211"/>
                  </a:lnTo>
                  <a:lnTo>
                    <a:pt x="37" y="220"/>
                  </a:lnTo>
                  <a:lnTo>
                    <a:pt x="45" y="230"/>
                  </a:lnTo>
                  <a:lnTo>
                    <a:pt x="54" y="238"/>
                  </a:lnTo>
                  <a:lnTo>
                    <a:pt x="64" y="246"/>
                  </a:lnTo>
                  <a:lnTo>
                    <a:pt x="75" y="253"/>
                  </a:lnTo>
                  <a:lnTo>
                    <a:pt x="87" y="258"/>
                  </a:lnTo>
                  <a:lnTo>
                    <a:pt x="99" y="262"/>
                  </a:lnTo>
                  <a:lnTo>
                    <a:pt x="111" y="266"/>
                  </a:lnTo>
                  <a:lnTo>
                    <a:pt x="125" y="268"/>
                  </a:lnTo>
                  <a:lnTo>
                    <a:pt x="137" y="269"/>
                  </a:lnTo>
                  <a:lnTo>
                    <a:pt x="137" y="27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7" name="Freeform 131"/>
            <p:cNvSpPr/>
            <p:nvPr/>
          </p:nvSpPr>
          <p:spPr bwMode="auto">
            <a:xfrm>
              <a:off x="1941513" y="4322763"/>
              <a:ext cx="434975" cy="423863"/>
            </a:xfrm>
            <a:custGeom>
              <a:avLst/>
              <a:gdLst>
                <a:gd name="T0" fmla="*/ 199 w 274"/>
                <a:gd name="T1" fmla="*/ 18 h 267"/>
                <a:gd name="T2" fmla="*/ 203 w 274"/>
                <a:gd name="T3" fmla="*/ 37 h 267"/>
                <a:gd name="T4" fmla="*/ 214 w 274"/>
                <a:gd name="T5" fmla="*/ 35 h 267"/>
                <a:gd name="T6" fmla="*/ 221 w 274"/>
                <a:gd name="T7" fmla="*/ 43 h 267"/>
                <a:gd name="T8" fmla="*/ 238 w 274"/>
                <a:gd name="T9" fmla="*/ 56 h 267"/>
                <a:gd name="T10" fmla="*/ 257 w 274"/>
                <a:gd name="T11" fmla="*/ 80 h 267"/>
                <a:gd name="T12" fmla="*/ 251 w 274"/>
                <a:gd name="T13" fmla="*/ 91 h 267"/>
                <a:gd name="T14" fmla="*/ 256 w 274"/>
                <a:gd name="T15" fmla="*/ 93 h 267"/>
                <a:gd name="T16" fmla="*/ 262 w 274"/>
                <a:gd name="T17" fmla="*/ 85 h 267"/>
                <a:gd name="T18" fmla="*/ 264 w 274"/>
                <a:gd name="T19" fmla="*/ 93 h 267"/>
                <a:gd name="T20" fmla="*/ 259 w 274"/>
                <a:gd name="T21" fmla="*/ 110 h 267"/>
                <a:gd name="T22" fmla="*/ 247 w 274"/>
                <a:gd name="T23" fmla="*/ 112 h 267"/>
                <a:gd name="T24" fmla="*/ 232 w 274"/>
                <a:gd name="T25" fmla="*/ 127 h 267"/>
                <a:gd name="T26" fmla="*/ 220 w 274"/>
                <a:gd name="T27" fmla="*/ 141 h 267"/>
                <a:gd name="T28" fmla="*/ 202 w 274"/>
                <a:gd name="T29" fmla="*/ 154 h 267"/>
                <a:gd name="T30" fmla="*/ 209 w 274"/>
                <a:gd name="T31" fmla="*/ 183 h 267"/>
                <a:gd name="T32" fmla="*/ 218 w 274"/>
                <a:gd name="T33" fmla="*/ 214 h 267"/>
                <a:gd name="T34" fmla="*/ 210 w 274"/>
                <a:gd name="T35" fmla="*/ 237 h 267"/>
                <a:gd name="T36" fmla="*/ 226 w 274"/>
                <a:gd name="T37" fmla="*/ 228 h 267"/>
                <a:gd name="T38" fmla="*/ 247 w 274"/>
                <a:gd name="T39" fmla="*/ 192 h 267"/>
                <a:gd name="T40" fmla="*/ 264 w 274"/>
                <a:gd name="T41" fmla="*/ 141 h 267"/>
                <a:gd name="T42" fmla="*/ 274 w 274"/>
                <a:gd name="T43" fmla="*/ 115 h 267"/>
                <a:gd name="T44" fmla="*/ 155 w 274"/>
                <a:gd name="T45" fmla="*/ 267 h 267"/>
                <a:gd name="T46" fmla="*/ 178 w 274"/>
                <a:gd name="T47" fmla="*/ 246 h 267"/>
                <a:gd name="T48" fmla="*/ 153 w 274"/>
                <a:gd name="T49" fmla="*/ 245 h 267"/>
                <a:gd name="T50" fmla="*/ 145 w 274"/>
                <a:gd name="T51" fmla="*/ 252 h 267"/>
                <a:gd name="T52" fmla="*/ 125 w 274"/>
                <a:gd name="T53" fmla="*/ 248 h 267"/>
                <a:gd name="T54" fmla="*/ 99 w 274"/>
                <a:gd name="T55" fmla="*/ 249 h 267"/>
                <a:gd name="T56" fmla="*/ 121 w 274"/>
                <a:gd name="T57" fmla="*/ 267 h 267"/>
                <a:gd name="T58" fmla="*/ 0 w 274"/>
                <a:gd name="T59" fmla="*/ 129 h 267"/>
                <a:gd name="T60" fmla="*/ 62 w 274"/>
                <a:gd name="T61" fmla="*/ 26 h 267"/>
                <a:gd name="T62" fmla="*/ 19 w 274"/>
                <a:gd name="T63" fmla="*/ 87 h 267"/>
                <a:gd name="T64" fmla="*/ 31 w 274"/>
                <a:gd name="T65" fmla="*/ 84 h 267"/>
                <a:gd name="T66" fmla="*/ 50 w 274"/>
                <a:gd name="T67" fmla="*/ 91 h 267"/>
                <a:gd name="T68" fmla="*/ 60 w 274"/>
                <a:gd name="T69" fmla="*/ 88 h 267"/>
                <a:gd name="T70" fmla="*/ 46 w 274"/>
                <a:gd name="T71" fmla="*/ 106 h 267"/>
                <a:gd name="T72" fmla="*/ 35 w 274"/>
                <a:gd name="T73" fmla="*/ 122 h 267"/>
                <a:gd name="T74" fmla="*/ 45 w 274"/>
                <a:gd name="T75" fmla="*/ 157 h 267"/>
                <a:gd name="T76" fmla="*/ 54 w 274"/>
                <a:gd name="T77" fmla="*/ 180 h 267"/>
                <a:gd name="T78" fmla="*/ 87 w 274"/>
                <a:gd name="T79" fmla="*/ 210 h 267"/>
                <a:gd name="T80" fmla="*/ 95 w 274"/>
                <a:gd name="T81" fmla="*/ 188 h 267"/>
                <a:gd name="T82" fmla="*/ 98 w 274"/>
                <a:gd name="T83" fmla="*/ 169 h 267"/>
                <a:gd name="T84" fmla="*/ 104 w 274"/>
                <a:gd name="T85" fmla="*/ 137 h 267"/>
                <a:gd name="T86" fmla="*/ 117 w 274"/>
                <a:gd name="T87" fmla="*/ 122 h 267"/>
                <a:gd name="T88" fmla="*/ 152 w 274"/>
                <a:gd name="T89" fmla="*/ 125 h 267"/>
                <a:gd name="T90" fmla="*/ 165 w 274"/>
                <a:gd name="T91" fmla="*/ 106 h 267"/>
                <a:gd name="T92" fmla="*/ 161 w 274"/>
                <a:gd name="T93" fmla="*/ 81 h 267"/>
                <a:gd name="T94" fmla="*/ 134 w 274"/>
                <a:gd name="T95" fmla="*/ 58 h 267"/>
                <a:gd name="T96" fmla="*/ 111 w 274"/>
                <a:gd name="T97" fmla="*/ 57 h 267"/>
                <a:gd name="T98" fmla="*/ 92 w 274"/>
                <a:gd name="T99" fmla="*/ 68 h 267"/>
                <a:gd name="T100" fmla="*/ 69 w 274"/>
                <a:gd name="T101" fmla="*/ 64 h 267"/>
                <a:gd name="T102" fmla="*/ 73 w 274"/>
                <a:gd name="T103" fmla="*/ 56 h 267"/>
                <a:gd name="T104" fmla="*/ 80 w 274"/>
                <a:gd name="T105" fmla="*/ 45 h 267"/>
                <a:gd name="T106" fmla="*/ 81 w 274"/>
                <a:gd name="T107" fmla="*/ 38 h 267"/>
                <a:gd name="T108" fmla="*/ 96 w 274"/>
                <a:gd name="T109" fmla="*/ 49 h 267"/>
                <a:gd name="T110" fmla="*/ 119 w 274"/>
                <a:gd name="T111" fmla="*/ 47 h 267"/>
                <a:gd name="T112" fmla="*/ 137 w 274"/>
                <a:gd name="T113" fmla="*/ 45 h 267"/>
                <a:gd name="T114" fmla="*/ 141 w 274"/>
                <a:gd name="T115" fmla="*/ 28 h 267"/>
                <a:gd name="T116" fmla="*/ 161 w 274"/>
                <a:gd name="T117" fmla="*/ 22 h 267"/>
                <a:gd name="T118" fmla="*/ 132 w 274"/>
                <a:gd name="T119" fmla="*/ 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267">
                  <a:moveTo>
                    <a:pt x="161" y="1"/>
                  </a:moveTo>
                  <a:lnTo>
                    <a:pt x="161" y="1"/>
                  </a:lnTo>
                  <a:lnTo>
                    <a:pt x="169" y="3"/>
                  </a:lnTo>
                  <a:lnTo>
                    <a:pt x="178" y="5"/>
                  </a:lnTo>
                  <a:lnTo>
                    <a:pt x="188" y="8"/>
                  </a:lnTo>
                  <a:lnTo>
                    <a:pt x="201" y="14"/>
                  </a:lnTo>
                  <a:lnTo>
                    <a:pt x="214" y="22"/>
                  </a:lnTo>
                  <a:lnTo>
                    <a:pt x="226" y="31"/>
                  </a:lnTo>
                  <a:lnTo>
                    <a:pt x="238" y="43"/>
                  </a:lnTo>
                  <a:lnTo>
                    <a:pt x="238" y="43"/>
                  </a:lnTo>
                  <a:lnTo>
                    <a:pt x="234" y="39"/>
                  </a:lnTo>
                  <a:lnTo>
                    <a:pt x="225" y="31"/>
                  </a:lnTo>
                  <a:lnTo>
                    <a:pt x="213" y="22"/>
                  </a:lnTo>
                  <a:lnTo>
                    <a:pt x="206" y="19"/>
                  </a:lnTo>
                  <a:lnTo>
                    <a:pt x="199" y="18"/>
                  </a:lnTo>
                  <a:lnTo>
                    <a:pt x="197" y="19"/>
                  </a:lnTo>
                  <a:lnTo>
                    <a:pt x="197" y="19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9" y="27"/>
                  </a:lnTo>
                  <a:lnTo>
                    <a:pt x="201" y="30"/>
                  </a:lnTo>
                  <a:lnTo>
                    <a:pt x="201" y="30"/>
                  </a:lnTo>
                  <a:lnTo>
                    <a:pt x="202" y="30"/>
                  </a:lnTo>
                  <a:lnTo>
                    <a:pt x="202" y="30"/>
                  </a:lnTo>
                  <a:lnTo>
                    <a:pt x="203" y="33"/>
                  </a:lnTo>
                  <a:lnTo>
                    <a:pt x="203" y="33"/>
                  </a:lnTo>
                  <a:lnTo>
                    <a:pt x="203" y="34"/>
                  </a:lnTo>
                  <a:lnTo>
                    <a:pt x="203" y="37"/>
                  </a:lnTo>
                  <a:lnTo>
                    <a:pt x="203" y="39"/>
                  </a:lnTo>
                  <a:lnTo>
                    <a:pt x="206" y="39"/>
                  </a:lnTo>
                  <a:lnTo>
                    <a:pt x="206" y="39"/>
                  </a:lnTo>
                  <a:lnTo>
                    <a:pt x="209" y="39"/>
                  </a:lnTo>
                  <a:lnTo>
                    <a:pt x="209" y="39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9" y="34"/>
                  </a:lnTo>
                  <a:lnTo>
                    <a:pt x="210" y="33"/>
                  </a:lnTo>
                  <a:lnTo>
                    <a:pt x="210" y="33"/>
                  </a:lnTo>
                  <a:lnTo>
                    <a:pt x="214" y="35"/>
                  </a:lnTo>
                  <a:lnTo>
                    <a:pt x="215" y="37"/>
                  </a:lnTo>
                  <a:lnTo>
                    <a:pt x="215" y="37"/>
                  </a:lnTo>
                  <a:lnTo>
                    <a:pt x="217" y="39"/>
                  </a:lnTo>
                  <a:lnTo>
                    <a:pt x="217" y="39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4" y="42"/>
                  </a:lnTo>
                  <a:lnTo>
                    <a:pt x="214" y="42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7" y="45"/>
                  </a:lnTo>
                  <a:lnTo>
                    <a:pt x="217" y="45"/>
                  </a:lnTo>
                  <a:lnTo>
                    <a:pt x="221" y="43"/>
                  </a:lnTo>
                  <a:lnTo>
                    <a:pt x="221" y="43"/>
                  </a:lnTo>
                  <a:lnTo>
                    <a:pt x="224" y="43"/>
                  </a:lnTo>
                  <a:lnTo>
                    <a:pt x="224" y="43"/>
                  </a:lnTo>
                  <a:lnTo>
                    <a:pt x="225" y="45"/>
                  </a:lnTo>
                  <a:lnTo>
                    <a:pt x="225" y="45"/>
                  </a:lnTo>
                  <a:lnTo>
                    <a:pt x="229" y="47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51"/>
                  </a:lnTo>
                  <a:lnTo>
                    <a:pt x="232" y="51"/>
                  </a:lnTo>
                  <a:lnTo>
                    <a:pt x="234" y="53"/>
                  </a:lnTo>
                  <a:lnTo>
                    <a:pt x="234" y="53"/>
                  </a:lnTo>
                  <a:lnTo>
                    <a:pt x="237" y="54"/>
                  </a:lnTo>
                  <a:lnTo>
                    <a:pt x="238" y="56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0" y="58"/>
                  </a:lnTo>
                  <a:lnTo>
                    <a:pt x="245" y="62"/>
                  </a:lnTo>
                  <a:lnTo>
                    <a:pt x="245" y="62"/>
                  </a:lnTo>
                  <a:lnTo>
                    <a:pt x="248" y="65"/>
                  </a:lnTo>
                  <a:lnTo>
                    <a:pt x="248" y="65"/>
                  </a:lnTo>
                  <a:lnTo>
                    <a:pt x="248" y="69"/>
                  </a:lnTo>
                  <a:lnTo>
                    <a:pt x="248" y="69"/>
                  </a:lnTo>
                  <a:lnTo>
                    <a:pt x="249" y="73"/>
                  </a:lnTo>
                  <a:lnTo>
                    <a:pt x="249" y="73"/>
                  </a:lnTo>
                  <a:lnTo>
                    <a:pt x="251" y="76"/>
                  </a:lnTo>
                  <a:lnTo>
                    <a:pt x="251" y="76"/>
                  </a:lnTo>
                  <a:lnTo>
                    <a:pt x="253" y="77"/>
                  </a:lnTo>
                  <a:lnTo>
                    <a:pt x="253" y="77"/>
                  </a:lnTo>
                  <a:lnTo>
                    <a:pt x="257" y="80"/>
                  </a:lnTo>
                  <a:lnTo>
                    <a:pt x="257" y="80"/>
                  </a:lnTo>
                  <a:lnTo>
                    <a:pt x="259" y="81"/>
                  </a:lnTo>
                  <a:lnTo>
                    <a:pt x="259" y="83"/>
                  </a:lnTo>
                  <a:lnTo>
                    <a:pt x="259" y="83"/>
                  </a:lnTo>
                  <a:lnTo>
                    <a:pt x="257" y="84"/>
                  </a:lnTo>
                  <a:lnTo>
                    <a:pt x="257" y="84"/>
                  </a:lnTo>
                  <a:lnTo>
                    <a:pt x="255" y="84"/>
                  </a:lnTo>
                  <a:lnTo>
                    <a:pt x="255" y="84"/>
                  </a:lnTo>
                  <a:lnTo>
                    <a:pt x="255" y="87"/>
                  </a:lnTo>
                  <a:lnTo>
                    <a:pt x="255" y="87"/>
                  </a:lnTo>
                  <a:lnTo>
                    <a:pt x="255" y="88"/>
                  </a:lnTo>
                  <a:lnTo>
                    <a:pt x="255" y="89"/>
                  </a:lnTo>
                  <a:lnTo>
                    <a:pt x="255" y="89"/>
                  </a:lnTo>
                  <a:lnTo>
                    <a:pt x="252" y="91"/>
                  </a:lnTo>
                  <a:lnTo>
                    <a:pt x="251" y="91"/>
                  </a:lnTo>
                  <a:lnTo>
                    <a:pt x="248" y="92"/>
                  </a:lnTo>
                  <a:lnTo>
                    <a:pt x="247" y="93"/>
                  </a:lnTo>
                  <a:lnTo>
                    <a:pt x="247" y="93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9" y="96"/>
                  </a:lnTo>
                  <a:lnTo>
                    <a:pt x="249" y="96"/>
                  </a:lnTo>
                  <a:lnTo>
                    <a:pt x="249" y="95"/>
                  </a:lnTo>
                  <a:lnTo>
                    <a:pt x="249" y="95"/>
                  </a:lnTo>
                  <a:lnTo>
                    <a:pt x="249" y="93"/>
                  </a:lnTo>
                  <a:lnTo>
                    <a:pt x="251" y="93"/>
                  </a:lnTo>
                  <a:lnTo>
                    <a:pt x="251" y="93"/>
                  </a:lnTo>
                  <a:lnTo>
                    <a:pt x="253" y="93"/>
                  </a:lnTo>
                  <a:lnTo>
                    <a:pt x="253" y="93"/>
                  </a:lnTo>
                  <a:lnTo>
                    <a:pt x="256" y="93"/>
                  </a:lnTo>
                  <a:lnTo>
                    <a:pt x="256" y="93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89"/>
                  </a:lnTo>
                  <a:lnTo>
                    <a:pt x="256" y="89"/>
                  </a:lnTo>
                  <a:lnTo>
                    <a:pt x="257" y="87"/>
                  </a:lnTo>
                  <a:lnTo>
                    <a:pt x="257" y="87"/>
                  </a:lnTo>
                  <a:lnTo>
                    <a:pt x="257" y="88"/>
                  </a:lnTo>
                  <a:lnTo>
                    <a:pt x="259" y="87"/>
                  </a:lnTo>
                  <a:lnTo>
                    <a:pt x="259" y="87"/>
                  </a:lnTo>
                  <a:lnTo>
                    <a:pt x="260" y="85"/>
                  </a:lnTo>
                  <a:lnTo>
                    <a:pt x="260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3"/>
                  </a:lnTo>
                  <a:lnTo>
                    <a:pt x="262" y="83"/>
                  </a:lnTo>
                  <a:lnTo>
                    <a:pt x="260" y="80"/>
                  </a:lnTo>
                  <a:lnTo>
                    <a:pt x="260" y="80"/>
                  </a:lnTo>
                  <a:lnTo>
                    <a:pt x="260" y="75"/>
                  </a:lnTo>
                  <a:lnTo>
                    <a:pt x="260" y="75"/>
                  </a:lnTo>
                  <a:lnTo>
                    <a:pt x="263" y="80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4" y="91"/>
                  </a:lnTo>
                  <a:lnTo>
                    <a:pt x="264" y="91"/>
                  </a:lnTo>
                  <a:lnTo>
                    <a:pt x="264" y="93"/>
                  </a:lnTo>
                  <a:lnTo>
                    <a:pt x="264" y="93"/>
                  </a:lnTo>
                  <a:lnTo>
                    <a:pt x="264" y="98"/>
                  </a:lnTo>
                  <a:lnTo>
                    <a:pt x="264" y="98"/>
                  </a:lnTo>
                  <a:lnTo>
                    <a:pt x="264" y="103"/>
                  </a:lnTo>
                  <a:lnTo>
                    <a:pt x="264" y="103"/>
                  </a:lnTo>
                  <a:lnTo>
                    <a:pt x="264" y="107"/>
                  </a:lnTo>
                  <a:lnTo>
                    <a:pt x="264" y="107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5"/>
                  </a:lnTo>
                  <a:lnTo>
                    <a:pt x="262" y="114"/>
                  </a:lnTo>
                  <a:lnTo>
                    <a:pt x="262" y="114"/>
                  </a:lnTo>
                  <a:lnTo>
                    <a:pt x="260" y="110"/>
                  </a:lnTo>
                  <a:lnTo>
                    <a:pt x="259" y="110"/>
                  </a:lnTo>
                  <a:lnTo>
                    <a:pt x="259" y="110"/>
                  </a:lnTo>
                  <a:lnTo>
                    <a:pt x="259" y="108"/>
                  </a:lnTo>
                  <a:lnTo>
                    <a:pt x="256" y="108"/>
                  </a:lnTo>
                  <a:lnTo>
                    <a:pt x="256" y="108"/>
                  </a:lnTo>
                  <a:lnTo>
                    <a:pt x="255" y="108"/>
                  </a:lnTo>
                  <a:lnTo>
                    <a:pt x="253" y="108"/>
                  </a:lnTo>
                  <a:lnTo>
                    <a:pt x="253" y="108"/>
                  </a:lnTo>
                  <a:lnTo>
                    <a:pt x="253" y="111"/>
                  </a:lnTo>
                  <a:lnTo>
                    <a:pt x="253" y="112"/>
                  </a:lnTo>
                  <a:lnTo>
                    <a:pt x="253" y="112"/>
                  </a:lnTo>
                  <a:lnTo>
                    <a:pt x="248" y="111"/>
                  </a:lnTo>
                  <a:lnTo>
                    <a:pt x="248" y="111"/>
                  </a:lnTo>
                  <a:lnTo>
                    <a:pt x="247" y="111"/>
                  </a:lnTo>
                  <a:lnTo>
                    <a:pt x="247" y="112"/>
                  </a:lnTo>
                  <a:lnTo>
                    <a:pt x="247" y="112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21"/>
                  </a:lnTo>
                  <a:lnTo>
                    <a:pt x="243" y="121"/>
                  </a:lnTo>
                  <a:lnTo>
                    <a:pt x="241" y="122"/>
                  </a:lnTo>
                  <a:lnTo>
                    <a:pt x="238" y="122"/>
                  </a:lnTo>
                  <a:lnTo>
                    <a:pt x="238" y="122"/>
                  </a:lnTo>
                  <a:lnTo>
                    <a:pt x="234" y="123"/>
                  </a:lnTo>
                  <a:lnTo>
                    <a:pt x="234" y="123"/>
                  </a:lnTo>
                  <a:lnTo>
                    <a:pt x="234" y="125"/>
                  </a:lnTo>
                  <a:lnTo>
                    <a:pt x="233" y="126"/>
                  </a:lnTo>
                  <a:lnTo>
                    <a:pt x="233" y="126"/>
                  </a:lnTo>
                  <a:lnTo>
                    <a:pt x="232" y="127"/>
                  </a:lnTo>
                  <a:lnTo>
                    <a:pt x="230" y="129"/>
                  </a:lnTo>
                  <a:lnTo>
                    <a:pt x="230" y="129"/>
                  </a:lnTo>
                  <a:lnTo>
                    <a:pt x="230" y="133"/>
                  </a:lnTo>
                  <a:lnTo>
                    <a:pt x="230" y="133"/>
                  </a:lnTo>
                  <a:lnTo>
                    <a:pt x="230" y="134"/>
                  </a:lnTo>
                  <a:lnTo>
                    <a:pt x="230" y="135"/>
                  </a:lnTo>
                  <a:lnTo>
                    <a:pt x="230" y="135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8"/>
                  </a:lnTo>
                  <a:lnTo>
                    <a:pt x="225" y="139"/>
                  </a:lnTo>
                  <a:lnTo>
                    <a:pt x="225" y="139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0" y="142"/>
                  </a:lnTo>
                  <a:lnTo>
                    <a:pt x="220" y="144"/>
                  </a:lnTo>
                  <a:lnTo>
                    <a:pt x="218" y="144"/>
                  </a:lnTo>
                  <a:lnTo>
                    <a:pt x="218" y="144"/>
                  </a:lnTo>
                  <a:lnTo>
                    <a:pt x="215" y="144"/>
                  </a:lnTo>
                  <a:lnTo>
                    <a:pt x="213" y="144"/>
                  </a:lnTo>
                  <a:lnTo>
                    <a:pt x="213" y="144"/>
                  </a:lnTo>
                  <a:lnTo>
                    <a:pt x="211" y="145"/>
                  </a:lnTo>
                  <a:lnTo>
                    <a:pt x="209" y="148"/>
                  </a:lnTo>
                  <a:lnTo>
                    <a:pt x="209" y="148"/>
                  </a:lnTo>
                  <a:lnTo>
                    <a:pt x="203" y="152"/>
                  </a:lnTo>
                  <a:lnTo>
                    <a:pt x="203" y="152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2" y="154"/>
                  </a:lnTo>
                  <a:lnTo>
                    <a:pt x="202" y="157"/>
                  </a:lnTo>
                  <a:lnTo>
                    <a:pt x="203" y="158"/>
                  </a:lnTo>
                  <a:lnTo>
                    <a:pt x="203" y="158"/>
                  </a:lnTo>
                  <a:lnTo>
                    <a:pt x="207" y="164"/>
                  </a:lnTo>
                  <a:lnTo>
                    <a:pt x="207" y="164"/>
                  </a:lnTo>
                  <a:lnTo>
                    <a:pt x="209" y="167"/>
                  </a:lnTo>
                  <a:lnTo>
                    <a:pt x="207" y="169"/>
                  </a:lnTo>
                  <a:lnTo>
                    <a:pt x="207" y="169"/>
                  </a:lnTo>
                  <a:lnTo>
                    <a:pt x="206" y="173"/>
                  </a:lnTo>
                  <a:lnTo>
                    <a:pt x="206" y="173"/>
                  </a:lnTo>
                  <a:lnTo>
                    <a:pt x="206" y="176"/>
                  </a:lnTo>
                  <a:lnTo>
                    <a:pt x="206" y="179"/>
                  </a:lnTo>
                  <a:lnTo>
                    <a:pt x="206" y="179"/>
                  </a:lnTo>
                  <a:lnTo>
                    <a:pt x="209" y="183"/>
                  </a:lnTo>
                  <a:lnTo>
                    <a:pt x="209" y="183"/>
                  </a:lnTo>
                  <a:lnTo>
                    <a:pt x="207" y="184"/>
                  </a:lnTo>
                  <a:lnTo>
                    <a:pt x="207" y="186"/>
                  </a:lnTo>
                  <a:lnTo>
                    <a:pt x="207" y="187"/>
                  </a:lnTo>
                  <a:lnTo>
                    <a:pt x="207" y="187"/>
                  </a:lnTo>
                  <a:lnTo>
                    <a:pt x="213" y="191"/>
                  </a:lnTo>
                  <a:lnTo>
                    <a:pt x="213" y="191"/>
                  </a:lnTo>
                  <a:lnTo>
                    <a:pt x="217" y="194"/>
                  </a:lnTo>
                  <a:lnTo>
                    <a:pt x="217" y="194"/>
                  </a:lnTo>
                  <a:lnTo>
                    <a:pt x="217" y="199"/>
                  </a:lnTo>
                  <a:lnTo>
                    <a:pt x="217" y="199"/>
                  </a:lnTo>
                  <a:lnTo>
                    <a:pt x="220" y="204"/>
                  </a:lnTo>
                  <a:lnTo>
                    <a:pt x="221" y="209"/>
                  </a:lnTo>
                  <a:lnTo>
                    <a:pt x="220" y="211"/>
                  </a:lnTo>
                  <a:lnTo>
                    <a:pt x="220" y="211"/>
                  </a:lnTo>
                  <a:lnTo>
                    <a:pt x="218" y="214"/>
                  </a:lnTo>
                  <a:lnTo>
                    <a:pt x="218" y="215"/>
                  </a:lnTo>
                  <a:lnTo>
                    <a:pt x="218" y="215"/>
                  </a:lnTo>
                  <a:lnTo>
                    <a:pt x="220" y="218"/>
                  </a:lnTo>
                  <a:lnTo>
                    <a:pt x="220" y="218"/>
                  </a:lnTo>
                  <a:lnTo>
                    <a:pt x="222" y="219"/>
                  </a:lnTo>
                  <a:lnTo>
                    <a:pt x="222" y="219"/>
                  </a:lnTo>
                  <a:lnTo>
                    <a:pt x="222" y="221"/>
                  </a:lnTo>
                  <a:lnTo>
                    <a:pt x="222" y="221"/>
                  </a:lnTo>
                  <a:lnTo>
                    <a:pt x="218" y="226"/>
                  </a:lnTo>
                  <a:lnTo>
                    <a:pt x="218" y="226"/>
                  </a:lnTo>
                  <a:lnTo>
                    <a:pt x="217" y="230"/>
                  </a:lnTo>
                  <a:lnTo>
                    <a:pt x="217" y="230"/>
                  </a:lnTo>
                  <a:lnTo>
                    <a:pt x="213" y="236"/>
                  </a:lnTo>
                  <a:lnTo>
                    <a:pt x="213" y="236"/>
                  </a:lnTo>
                  <a:lnTo>
                    <a:pt x="210" y="237"/>
                  </a:lnTo>
                  <a:lnTo>
                    <a:pt x="210" y="238"/>
                  </a:lnTo>
                  <a:lnTo>
                    <a:pt x="210" y="238"/>
                  </a:lnTo>
                  <a:lnTo>
                    <a:pt x="209" y="241"/>
                  </a:lnTo>
                  <a:lnTo>
                    <a:pt x="209" y="242"/>
                  </a:lnTo>
                  <a:lnTo>
                    <a:pt x="210" y="241"/>
                  </a:lnTo>
                  <a:lnTo>
                    <a:pt x="210" y="241"/>
                  </a:lnTo>
                  <a:lnTo>
                    <a:pt x="215" y="237"/>
                  </a:lnTo>
                  <a:lnTo>
                    <a:pt x="215" y="237"/>
                  </a:lnTo>
                  <a:lnTo>
                    <a:pt x="221" y="234"/>
                  </a:lnTo>
                  <a:lnTo>
                    <a:pt x="224" y="232"/>
                  </a:lnTo>
                  <a:lnTo>
                    <a:pt x="224" y="232"/>
                  </a:lnTo>
                  <a:lnTo>
                    <a:pt x="225" y="232"/>
                  </a:lnTo>
                  <a:lnTo>
                    <a:pt x="225" y="233"/>
                  </a:lnTo>
                  <a:lnTo>
                    <a:pt x="226" y="228"/>
                  </a:lnTo>
                  <a:lnTo>
                    <a:pt x="226" y="228"/>
                  </a:lnTo>
                  <a:lnTo>
                    <a:pt x="230" y="219"/>
                  </a:lnTo>
                  <a:lnTo>
                    <a:pt x="233" y="217"/>
                  </a:lnTo>
                  <a:lnTo>
                    <a:pt x="233" y="217"/>
                  </a:lnTo>
                  <a:lnTo>
                    <a:pt x="236" y="211"/>
                  </a:lnTo>
                  <a:lnTo>
                    <a:pt x="236" y="211"/>
                  </a:lnTo>
                  <a:lnTo>
                    <a:pt x="238" y="206"/>
                  </a:lnTo>
                  <a:lnTo>
                    <a:pt x="238" y="206"/>
                  </a:lnTo>
                  <a:lnTo>
                    <a:pt x="240" y="204"/>
                  </a:lnTo>
                  <a:lnTo>
                    <a:pt x="241" y="204"/>
                  </a:lnTo>
                  <a:lnTo>
                    <a:pt x="243" y="204"/>
                  </a:lnTo>
                  <a:lnTo>
                    <a:pt x="243" y="200"/>
                  </a:lnTo>
                  <a:lnTo>
                    <a:pt x="243" y="200"/>
                  </a:lnTo>
                  <a:lnTo>
                    <a:pt x="244" y="196"/>
                  </a:lnTo>
                  <a:lnTo>
                    <a:pt x="247" y="192"/>
                  </a:lnTo>
                  <a:lnTo>
                    <a:pt x="247" y="192"/>
                  </a:lnTo>
                  <a:lnTo>
                    <a:pt x="247" y="188"/>
                  </a:lnTo>
                  <a:lnTo>
                    <a:pt x="247" y="186"/>
                  </a:lnTo>
                  <a:lnTo>
                    <a:pt x="247" y="184"/>
                  </a:lnTo>
                  <a:lnTo>
                    <a:pt x="248" y="181"/>
                  </a:lnTo>
                  <a:lnTo>
                    <a:pt x="248" y="181"/>
                  </a:lnTo>
                  <a:lnTo>
                    <a:pt x="252" y="179"/>
                  </a:lnTo>
                  <a:lnTo>
                    <a:pt x="253" y="177"/>
                  </a:lnTo>
                  <a:lnTo>
                    <a:pt x="253" y="177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62" y="164"/>
                  </a:lnTo>
                  <a:lnTo>
                    <a:pt x="263" y="160"/>
                  </a:lnTo>
                  <a:lnTo>
                    <a:pt x="264" y="153"/>
                  </a:lnTo>
                  <a:lnTo>
                    <a:pt x="264" y="153"/>
                  </a:lnTo>
                  <a:lnTo>
                    <a:pt x="264" y="141"/>
                  </a:lnTo>
                  <a:lnTo>
                    <a:pt x="264" y="141"/>
                  </a:lnTo>
                  <a:lnTo>
                    <a:pt x="266" y="138"/>
                  </a:lnTo>
                  <a:lnTo>
                    <a:pt x="267" y="135"/>
                  </a:lnTo>
                  <a:lnTo>
                    <a:pt x="267" y="131"/>
                  </a:lnTo>
                  <a:lnTo>
                    <a:pt x="267" y="131"/>
                  </a:lnTo>
                  <a:lnTo>
                    <a:pt x="266" y="127"/>
                  </a:lnTo>
                  <a:lnTo>
                    <a:pt x="266" y="126"/>
                  </a:lnTo>
                  <a:lnTo>
                    <a:pt x="266" y="126"/>
                  </a:lnTo>
                  <a:lnTo>
                    <a:pt x="267" y="123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71" y="118"/>
                  </a:lnTo>
                  <a:lnTo>
                    <a:pt x="271" y="118"/>
                  </a:lnTo>
                  <a:lnTo>
                    <a:pt x="272" y="114"/>
                  </a:lnTo>
                  <a:lnTo>
                    <a:pt x="274" y="115"/>
                  </a:lnTo>
                  <a:lnTo>
                    <a:pt x="274" y="115"/>
                  </a:lnTo>
                  <a:lnTo>
                    <a:pt x="274" y="121"/>
                  </a:lnTo>
                  <a:lnTo>
                    <a:pt x="274" y="135"/>
                  </a:lnTo>
                  <a:lnTo>
                    <a:pt x="270" y="157"/>
                  </a:lnTo>
                  <a:lnTo>
                    <a:pt x="267" y="171"/>
                  </a:lnTo>
                  <a:lnTo>
                    <a:pt x="263" y="183"/>
                  </a:lnTo>
                  <a:lnTo>
                    <a:pt x="257" y="196"/>
                  </a:lnTo>
                  <a:lnTo>
                    <a:pt x="249" y="210"/>
                  </a:lnTo>
                  <a:lnTo>
                    <a:pt x="240" y="223"/>
                  </a:lnTo>
                  <a:lnTo>
                    <a:pt x="229" y="234"/>
                  </a:lnTo>
                  <a:lnTo>
                    <a:pt x="214" y="245"/>
                  </a:lnTo>
                  <a:lnTo>
                    <a:pt x="198" y="255"/>
                  </a:lnTo>
                  <a:lnTo>
                    <a:pt x="178" y="261"/>
                  </a:lnTo>
                  <a:lnTo>
                    <a:pt x="155" y="267"/>
                  </a:lnTo>
                  <a:lnTo>
                    <a:pt x="155" y="267"/>
                  </a:lnTo>
                  <a:lnTo>
                    <a:pt x="169" y="263"/>
                  </a:lnTo>
                  <a:lnTo>
                    <a:pt x="182" y="259"/>
                  </a:lnTo>
                  <a:lnTo>
                    <a:pt x="186" y="256"/>
                  </a:lnTo>
                  <a:lnTo>
                    <a:pt x="187" y="255"/>
                  </a:lnTo>
                  <a:lnTo>
                    <a:pt x="187" y="255"/>
                  </a:lnTo>
                  <a:lnTo>
                    <a:pt x="187" y="252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4" y="249"/>
                  </a:lnTo>
                  <a:lnTo>
                    <a:pt x="182" y="248"/>
                  </a:lnTo>
                  <a:lnTo>
                    <a:pt x="182" y="248"/>
                  </a:lnTo>
                  <a:lnTo>
                    <a:pt x="178" y="245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3" y="246"/>
                  </a:lnTo>
                  <a:lnTo>
                    <a:pt x="173" y="246"/>
                  </a:lnTo>
                  <a:lnTo>
                    <a:pt x="168" y="246"/>
                  </a:lnTo>
                  <a:lnTo>
                    <a:pt x="165" y="245"/>
                  </a:lnTo>
                  <a:lnTo>
                    <a:pt x="165" y="245"/>
                  </a:lnTo>
                  <a:lnTo>
                    <a:pt x="161" y="242"/>
                  </a:lnTo>
                  <a:lnTo>
                    <a:pt x="160" y="241"/>
                  </a:lnTo>
                  <a:lnTo>
                    <a:pt x="159" y="242"/>
                  </a:lnTo>
                  <a:lnTo>
                    <a:pt x="159" y="242"/>
                  </a:lnTo>
                  <a:lnTo>
                    <a:pt x="159" y="244"/>
                  </a:lnTo>
                  <a:lnTo>
                    <a:pt x="159" y="244"/>
                  </a:lnTo>
                  <a:lnTo>
                    <a:pt x="157" y="245"/>
                  </a:lnTo>
                  <a:lnTo>
                    <a:pt x="157" y="245"/>
                  </a:lnTo>
                  <a:lnTo>
                    <a:pt x="156" y="245"/>
                  </a:lnTo>
                  <a:lnTo>
                    <a:pt x="153" y="245"/>
                  </a:lnTo>
                  <a:lnTo>
                    <a:pt x="149" y="245"/>
                  </a:lnTo>
                  <a:lnTo>
                    <a:pt x="149" y="245"/>
                  </a:lnTo>
                  <a:lnTo>
                    <a:pt x="145" y="245"/>
                  </a:lnTo>
                  <a:lnTo>
                    <a:pt x="140" y="244"/>
                  </a:lnTo>
                  <a:lnTo>
                    <a:pt x="140" y="244"/>
                  </a:lnTo>
                  <a:lnTo>
                    <a:pt x="138" y="242"/>
                  </a:lnTo>
                  <a:lnTo>
                    <a:pt x="137" y="242"/>
                  </a:lnTo>
                  <a:lnTo>
                    <a:pt x="137" y="242"/>
                  </a:lnTo>
                  <a:lnTo>
                    <a:pt x="136" y="244"/>
                  </a:lnTo>
                  <a:lnTo>
                    <a:pt x="134" y="245"/>
                  </a:lnTo>
                  <a:lnTo>
                    <a:pt x="140" y="248"/>
                  </a:lnTo>
                  <a:lnTo>
                    <a:pt x="144" y="251"/>
                  </a:lnTo>
                  <a:lnTo>
                    <a:pt x="144" y="251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3"/>
                  </a:lnTo>
                  <a:lnTo>
                    <a:pt x="145" y="253"/>
                  </a:lnTo>
                  <a:lnTo>
                    <a:pt x="142" y="253"/>
                  </a:lnTo>
                  <a:lnTo>
                    <a:pt x="140" y="253"/>
                  </a:lnTo>
                  <a:lnTo>
                    <a:pt x="140" y="253"/>
                  </a:lnTo>
                  <a:lnTo>
                    <a:pt x="134" y="256"/>
                  </a:lnTo>
                  <a:lnTo>
                    <a:pt x="133" y="256"/>
                  </a:lnTo>
                  <a:lnTo>
                    <a:pt x="130" y="256"/>
                  </a:lnTo>
                  <a:lnTo>
                    <a:pt x="130" y="256"/>
                  </a:lnTo>
                  <a:lnTo>
                    <a:pt x="127" y="251"/>
                  </a:lnTo>
                  <a:lnTo>
                    <a:pt x="127" y="251"/>
                  </a:lnTo>
                  <a:lnTo>
                    <a:pt x="127" y="249"/>
                  </a:lnTo>
                  <a:lnTo>
                    <a:pt x="126" y="248"/>
                  </a:lnTo>
                  <a:lnTo>
                    <a:pt x="125" y="248"/>
                  </a:lnTo>
                  <a:lnTo>
                    <a:pt x="125" y="248"/>
                  </a:lnTo>
                  <a:lnTo>
                    <a:pt x="121" y="248"/>
                  </a:lnTo>
                  <a:lnTo>
                    <a:pt x="123" y="252"/>
                  </a:lnTo>
                  <a:lnTo>
                    <a:pt x="123" y="252"/>
                  </a:lnTo>
                  <a:lnTo>
                    <a:pt x="118" y="252"/>
                  </a:lnTo>
                  <a:lnTo>
                    <a:pt x="118" y="252"/>
                  </a:lnTo>
                  <a:lnTo>
                    <a:pt x="115" y="253"/>
                  </a:lnTo>
                  <a:lnTo>
                    <a:pt x="115" y="253"/>
                  </a:lnTo>
                  <a:lnTo>
                    <a:pt x="114" y="252"/>
                  </a:lnTo>
                  <a:lnTo>
                    <a:pt x="114" y="252"/>
                  </a:lnTo>
                  <a:lnTo>
                    <a:pt x="111" y="251"/>
                  </a:lnTo>
                  <a:lnTo>
                    <a:pt x="108" y="251"/>
                  </a:lnTo>
                  <a:lnTo>
                    <a:pt x="108" y="251"/>
                  </a:lnTo>
                  <a:lnTo>
                    <a:pt x="102" y="249"/>
                  </a:lnTo>
                  <a:lnTo>
                    <a:pt x="102" y="249"/>
                  </a:lnTo>
                  <a:lnTo>
                    <a:pt x="99" y="249"/>
                  </a:lnTo>
                  <a:lnTo>
                    <a:pt x="99" y="249"/>
                  </a:lnTo>
                  <a:lnTo>
                    <a:pt x="95" y="252"/>
                  </a:lnTo>
                  <a:lnTo>
                    <a:pt x="92" y="252"/>
                  </a:lnTo>
                  <a:lnTo>
                    <a:pt x="92" y="252"/>
                  </a:lnTo>
                  <a:lnTo>
                    <a:pt x="88" y="252"/>
                  </a:lnTo>
                  <a:lnTo>
                    <a:pt x="85" y="252"/>
                  </a:lnTo>
                  <a:lnTo>
                    <a:pt x="85" y="252"/>
                  </a:lnTo>
                  <a:lnTo>
                    <a:pt x="88" y="255"/>
                  </a:lnTo>
                  <a:lnTo>
                    <a:pt x="98" y="259"/>
                  </a:lnTo>
                  <a:lnTo>
                    <a:pt x="104" y="261"/>
                  </a:lnTo>
                  <a:lnTo>
                    <a:pt x="113" y="264"/>
                  </a:lnTo>
                  <a:lnTo>
                    <a:pt x="122" y="265"/>
                  </a:lnTo>
                  <a:lnTo>
                    <a:pt x="133" y="267"/>
                  </a:lnTo>
                  <a:lnTo>
                    <a:pt x="133" y="267"/>
                  </a:lnTo>
                  <a:lnTo>
                    <a:pt x="121" y="267"/>
                  </a:lnTo>
                  <a:lnTo>
                    <a:pt x="108" y="264"/>
                  </a:lnTo>
                  <a:lnTo>
                    <a:pt x="92" y="260"/>
                  </a:lnTo>
                  <a:lnTo>
                    <a:pt x="73" y="252"/>
                  </a:lnTo>
                  <a:lnTo>
                    <a:pt x="64" y="246"/>
                  </a:lnTo>
                  <a:lnTo>
                    <a:pt x="54" y="240"/>
                  </a:lnTo>
                  <a:lnTo>
                    <a:pt x="45" y="232"/>
                  </a:lnTo>
                  <a:lnTo>
                    <a:pt x="35" y="222"/>
                  </a:lnTo>
                  <a:lnTo>
                    <a:pt x="27" y="211"/>
                  </a:lnTo>
                  <a:lnTo>
                    <a:pt x="19" y="199"/>
                  </a:lnTo>
                  <a:lnTo>
                    <a:pt x="19" y="199"/>
                  </a:lnTo>
                  <a:lnTo>
                    <a:pt x="12" y="186"/>
                  </a:lnTo>
                  <a:lnTo>
                    <a:pt x="7" y="172"/>
                  </a:lnTo>
                  <a:lnTo>
                    <a:pt x="3" y="157"/>
                  </a:lnTo>
                  <a:lnTo>
                    <a:pt x="2" y="142"/>
                  </a:lnTo>
                  <a:lnTo>
                    <a:pt x="0" y="129"/>
                  </a:lnTo>
                  <a:lnTo>
                    <a:pt x="2" y="114"/>
                  </a:lnTo>
                  <a:lnTo>
                    <a:pt x="4" y="100"/>
                  </a:lnTo>
                  <a:lnTo>
                    <a:pt x="10" y="87"/>
                  </a:lnTo>
                  <a:lnTo>
                    <a:pt x="15" y="73"/>
                  </a:lnTo>
                  <a:lnTo>
                    <a:pt x="23" y="61"/>
                  </a:lnTo>
                  <a:lnTo>
                    <a:pt x="31" y="49"/>
                  </a:lnTo>
                  <a:lnTo>
                    <a:pt x="42" y="38"/>
                  </a:lnTo>
                  <a:lnTo>
                    <a:pt x="54" y="28"/>
                  </a:lnTo>
                  <a:lnTo>
                    <a:pt x="68" y="19"/>
                  </a:lnTo>
                  <a:lnTo>
                    <a:pt x="84" y="11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90" y="10"/>
                  </a:lnTo>
                  <a:lnTo>
                    <a:pt x="77" y="16"/>
                  </a:lnTo>
                  <a:lnTo>
                    <a:pt x="62" y="26"/>
                  </a:lnTo>
                  <a:lnTo>
                    <a:pt x="48" y="38"/>
                  </a:lnTo>
                  <a:lnTo>
                    <a:pt x="41" y="46"/>
                  </a:lnTo>
                  <a:lnTo>
                    <a:pt x="33" y="54"/>
                  </a:lnTo>
                  <a:lnTo>
                    <a:pt x="27" y="64"/>
                  </a:lnTo>
                  <a:lnTo>
                    <a:pt x="20" y="75"/>
                  </a:lnTo>
                  <a:lnTo>
                    <a:pt x="15" y="85"/>
                  </a:lnTo>
                  <a:lnTo>
                    <a:pt x="11" y="98"/>
                  </a:lnTo>
                  <a:lnTo>
                    <a:pt x="12" y="99"/>
                  </a:lnTo>
                  <a:lnTo>
                    <a:pt x="12" y="99"/>
                  </a:lnTo>
                  <a:lnTo>
                    <a:pt x="14" y="98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8" y="89"/>
                  </a:lnTo>
                  <a:lnTo>
                    <a:pt x="18" y="89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29" y="76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1" y="77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1" y="84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30" y="95"/>
                  </a:lnTo>
                  <a:lnTo>
                    <a:pt x="30" y="95"/>
                  </a:lnTo>
                  <a:lnTo>
                    <a:pt x="31" y="98"/>
                  </a:lnTo>
                  <a:lnTo>
                    <a:pt x="33" y="99"/>
                  </a:lnTo>
                  <a:lnTo>
                    <a:pt x="33" y="99"/>
                  </a:lnTo>
                  <a:lnTo>
                    <a:pt x="41" y="102"/>
                  </a:lnTo>
                  <a:lnTo>
                    <a:pt x="41" y="102"/>
                  </a:lnTo>
                  <a:lnTo>
                    <a:pt x="45" y="96"/>
                  </a:lnTo>
                  <a:lnTo>
                    <a:pt x="45" y="96"/>
                  </a:lnTo>
                  <a:lnTo>
                    <a:pt x="48" y="95"/>
                  </a:lnTo>
                  <a:lnTo>
                    <a:pt x="50" y="93"/>
                  </a:lnTo>
                  <a:lnTo>
                    <a:pt x="50" y="93"/>
                  </a:lnTo>
                  <a:lnTo>
                    <a:pt x="50" y="91"/>
                  </a:lnTo>
                  <a:lnTo>
                    <a:pt x="50" y="89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3" y="85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58" y="81"/>
                  </a:lnTo>
                  <a:lnTo>
                    <a:pt x="60" y="81"/>
                  </a:lnTo>
                  <a:lnTo>
                    <a:pt x="60" y="83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0" y="87"/>
                  </a:lnTo>
                  <a:lnTo>
                    <a:pt x="60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57" y="89"/>
                  </a:lnTo>
                  <a:lnTo>
                    <a:pt x="56" y="91"/>
                  </a:lnTo>
                  <a:lnTo>
                    <a:pt x="56" y="91"/>
                  </a:lnTo>
                  <a:lnTo>
                    <a:pt x="53" y="96"/>
                  </a:lnTo>
                  <a:lnTo>
                    <a:pt x="53" y="96"/>
                  </a:lnTo>
                  <a:lnTo>
                    <a:pt x="52" y="99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6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3" y="108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39" y="108"/>
                  </a:lnTo>
                  <a:lnTo>
                    <a:pt x="39" y="108"/>
                  </a:lnTo>
                  <a:lnTo>
                    <a:pt x="34" y="107"/>
                  </a:lnTo>
                  <a:lnTo>
                    <a:pt x="34" y="107"/>
                  </a:lnTo>
                  <a:lnTo>
                    <a:pt x="33" y="108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33" y="116"/>
                  </a:lnTo>
                  <a:lnTo>
                    <a:pt x="35" y="122"/>
                  </a:lnTo>
                  <a:lnTo>
                    <a:pt x="35" y="122"/>
                  </a:lnTo>
                  <a:lnTo>
                    <a:pt x="35" y="127"/>
                  </a:lnTo>
                  <a:lnTo>
                    <a:pt x="35" y="130"/>
                  </a:lnTo>
                  <a:lnTo>
                    <a:pt x="37" y="131"/>
                  </a:lnTo>
                  <a:lnTo>
                    <a:pt x="37" y="131"/>
                  </a:lnTo>
                  <a:lnTo>
                    <a:pt x="39" y="134"/>
                  </a:lnTo>
                  <a:lnTo>
                    <a:pt x="41" y="137"/>
                  </a:lnTo>
                  <a:lnTo>
                    <a:pt x="41" y="137"/>
                  </a:lnTo>
                  <a:lnTo>
                    <a:pt x="42" y="139"/>
                  </a:lnTo>
                  <a:lnTo>
                    <a:pt x="42" y="144"/>
                  </a:lnTo>
                  <a:lnTo>
                    <a:pt x="45" y="146"/>
                  </a:lnTo>
                  <a:lnTo>
                    <a:pt x="45" y="146"/>
                  </a:lnTo>
                  <a:lnTo>
                    <a:pt x="45" y="153"/>
                  </a:lnTo>
                  <a:lnTo>
                    <a:pt x="45" y="153"/>
                  </a:lnTo>
                  <a:lnTo>
                    <a:pt x="45" y="157"/>
                  </a:lnTo>
                  <a:lnTo>
                    <a:pt x="45" y="161"/>
                  </a:lnTo>
                  <a:lnTo>
                    <a:pt x="45" y="161"/>
                  </a:lnTo>
                  <a:lnTo>
                    <a:pt x="48" y="165"/>
                  </a:lnTo>
                  <a:lnTo>
                    <a:pt x="49" y="167"/>
                  </a:lnTo>
                  <a:lnTo>
                    <a:pt x="49" y="167"/>
                  </a:lnTo>
                  <a:lnTo>
                    <a:pt x="46" y="169"/>
                  </a:lnTo>
                  <a:lnTo>
                    <a:pt x="46" y="171"/>
                  </a:lnTo>
                  <a:lnTo>
                    <a:pt x="46" y="172"/>
                  </a:lnTo>
                  <a:lnTo>
                    <a:pt x="46" y="172"/>
                  </a:lnTo>
                  <a:lnTo>
                    <a:pt x="50" y="175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3" y="179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7" y="180"/>
                  </a:lnTo>
                  <a:lnTo>
                    <a:pt x="58" y="181"/>
                  </a:lnTo>
                  <a:lnTo>
                    <a:pt x="58" y="181"/>
                  </a:lnTo>
                  <a:lnTo>
                    <a:pt x="58" y="187"/>
                  </a:lnTo>
                  <a:lnTo>
                    <a:pt x="64" y="194"/>
                  </a:lnTo>
                  <a:lnTo>
                    <a:pt x="69" y="199"/>
                  </a:lnTo>
                  <a:lnTo>
                    <a:pt x="69" y="199"/>
                  </a:lnTo>
                  <a:lnTo>
                    <a:pt x="69" y="200"/>
                  </a:lnTo>
                  <a:lnTo>
                    <a:pt x="69" y="202"/>
                  </a:lnTo>
                  <a:lnTo>
                    <a:pt x="71" y="202"/>
                  </a:lnTo>
                  <a:lnTo>
                    <a:pt x="71" y="202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83" y="209"/>
                  </a:lnTo>
                  <a:lnTo>
                    <a:pt x="87" y="210"/>
                  </a:lnTo>
                  <a:lnTo>
                    <a:pt x="87" y="210"/>
                  </a:lnTo>
                  <a:lnTo>
                    <a:pt x="88" y="210"/>
                  </a:lnTo>
                  <a:lnTo>
                    <a:pt x="88" y="211"/>
                  </a:lnTo>
                  <a:lnTo>
                    <a:pt x="88" y="210"/>
                  </a:lnTo>
                  <a:lnTo>
                    <a:pt x="88" y="210"/>
                  </a:lnTo>
                  <a:lnTo>
                    <a:pt x="91" y="206"/>
                  </a:lnTo>
                  <a:lnTo>
                    <a:pt x="92" y="203"/>
                  </a:lnTo>
                  <a:lnTo>
                    <a:pt x="92" y="203"/>
                  </a:lnTo>
                  <a:lnTo>
                    <a:pt x="94" y="199"/>
                  </a:lnTo>
                  <a:lnTo>
                    <a:pt x="94" y="198"/>
                  </a:lnTo>
                  <a:lnTo>
                    <a:pt x="94" y="198"/>
                  </a:lnTo>
                  <a:lnTo>
                    <a:pt x="94" y="194"/>
                  </a:lnTo>
                  <a:lnTo>
                    <a:pt x="94" y="194"/>
                  </a:lnTo>
                  <a:lnTo>
                    <a:pt x="94" y="191"/>
                  </a:lnTo>
                  <a:lnTo>
                    <a:pt x="95" y="188"/>
                  </a:lnTo>
                  <a:lnTo>
                    <a:pt x="95" y="188"/>
                  </a:lnTo>
                  <a:lnTo>
                    <a:pt x="96" y="186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0" y="183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79"/>
                  </a:lnTo>
                  <a:lnTo>
                    <a:pt x="102" y="179"/>
                  </a:lnTo>
                  <a:lnTo>
                    <a:pt x="100" y="177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99" y="171"/>
                  </a:lnTo>
                  <a:lnTo>
                    <a:pt x="98" y="169"/>
                  </a:lnTo>
                  <a:lnTo>
                    <a:pt x="98" y="169"/>
                  </a:lnTo>
                  <a:lnTo>
                    <a:pt x="95" y="167"/>
                  </a:lnTo>
                  <a:lnTo>
                    <a:pt x="94" y="165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100" y="150"/>
                  </a:lnTo>
                  <a:lnTo>
                    <a:pt x="100" y="150"/>
                  </a:lnTo>
                  <a:lnTo>
                    <a:pt x="103" y="146"/>
                  </a:lnTo>
                  <a:lnTo>
                    <a:pt x="103" y="146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3" y="129"/>
                  </a:lnTo>
                  <a:lnTo>
                    <a:pt x="103" y="129"/>
                  </a:lnTo>
                  <a:lnTo>
                    <a:pt x="106" y="126"/>
                  </a:lnTo>
                  <a:lnTo>
                    <a:pt x="110" y="125"/>
                  </a:lnTo>
                  <a:lnTo>
                    <a:pt x="110" y="125"/>
                  </a:lnTo>
                  <a:lnTo>
                    <a:pt x="111" y="126"/>
                  </a:lnTo>
                  <a:lnTo>
                    <a:pt x="113" y="127"/>
                  </a:lnTo>
                  <a:lnTo>
                    <a:pt x="114" y="126"/>
                  </a:lnTo>
                  <a:lnTo>
                    <a:pt x="114" y="126"/>
                  </a:lnTo>
                  <a:lnTo>
                    <a:pt x="115" y="123"/>
                  </a:lnTo>
                  <a:lnTo>
                    <a:pt x="117" y="122"/>
                  </a:lnTo>
                  <a:lnTo>
                    <a:pt x="117" y="122"/>
                  </a:lnTo>
                  <a:lnTo>
                    <a:pt x="119" y="121"/>
                  </a:lnTo>
                  <a:lnTo>
                    <a:pt x="121" y="122"/>
                  </a:lnTo>
                  <a:lnTo>
                    <a:pt x="121" y="122"/>
                  </a:lnTo>
                  <a:lnTo>
                    <a:pt x="125" y="123"/>
                  </a:lnTo>
                  <a:lnTo>
                    <a:pt x="129" y="125"/>
                  </a:lnTo>
                  <a:lnTo>
                    <a:pt x="129" y="125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42" y="126"/>
                  </a:lnTo>
                  <a:lnTo>
                    <a:pt x="145" y="126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50" y="125"/>
                  </a:lnTo>
                  <a:lnTo>
                    <a:pt x="152" y="125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3" y="121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7" y="118"/>
                  </a:lnTo>
                  <a:lnTo>
                    <a:pt x="159" y="115"/>
                  </a:lnTo>
                  <a:lnTo>
                    <a:pt x="159" y="115"/>
                  </a:lnTo>
                  <a:lnTo>
                    <a:pt x="159" y="112"/>
                  </a:lnTo>
                  <a:lnTo>
                    <a:pt x="160" y="111"/>
                  </a:lnTo>
                  <a:lnTo>
                    <a:pt x="160" y="111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4" y="106"/>
                  </a:lnTo>
                  <a:lnTo>
                    <a:pt x="165" y="106"/>
                  </a:lnTo>
                  <a:lnTo>
                    <a:pt x="165" y="106"/>
                  </a:lnTo>
                  <a:lnTo>
                    <a:pt x="165" y="104"/>
                  </a:lnTo>
                  <a:lnTo>
                    <a:pt x="165" y="104"/>
                  </a:lnTo>
                  <a:lnTo>
                    <a:pt x="164" y="102"/>
                  </a:lnTo>
                  <a:lnTo>
                    <a:pt x="163" y="99"/>
                  </a:lnTo>
                  <a:lnTo>
                    <a:pt x="163" y="99"/>
                  </a:lnTo>
                  <a:lnTo>
                    <a:pt x="163" y="98"/>
                  </a:lnTo>
                  <a:lnTo>
                    <a:pt x="161" y="98"/>
                  </a:lnTo>
                  <a:lnTo>
                    <a:pt x="160" y="96"/>
                  </a:lnTo>
                  <a:lnTo>
                    <a:pt x="161" y="93"/>
                  </a:lnTo>
                  <a:lnTo>
                    <a:pt x="161" y="93"/>
                  </a:lnTo>
                  <a:lnTo>
                    <a:pt x="164" y="87"/>
                  </a:lnTo>
                  <a:lnTo>
                    <a:pt x="164" y="84"/>
                  </a:lnTo>
                  <a:lnTo>
                    <a:pt x="161" y="81"/>
                  </a:lnTo>
                  <a:lnTo>
                    <a:pt x="161" y="81"/>
                  </a:lnTo>
                  <a:lnTo>
                    <a:pt x="160" y="77"/>
                  </a:lnTo>
                  <a:lnTo>
                    <a:pt x="157" y="76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3" y="70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49" y="66"/>
                  </a:lnTo>
                  <a:lnTo>
                    <a:pt x="148" y="66"/>
                  </a:lnTo>
                  <a:lnTo>
                    <a:pt x="148" y="66"/>
                  </a:lnTo>
                  <a:lnTo>
                    <a:pt x="144" y="65"/>
                  </a:lnTo>
                  <a:lnTo>
                    <a:pt x="140" y="62"/>
                  </a:lnTo>
                  <a:lnTo>
                    <a:pt x="140" y="62"/>
                  </a:lnTo>
                  <a:lnTo>
                    <a:pt x="137" y="60"/>
                  </a:lnTo>
                  <a:lnTo>
                    <a:pt x="134" y="58"/>
                  </a:lnTo>
                  <a:lnTo>
                    <a:pt x="134" y="58"/>
                  </a:lnTo>
                  <a:lnTo>
                    <a:pt x="130" y="57"/>
                  </a:lnTo>
                  <a:lnTo>
                    <a:pt x="130" y="57"/>
                  </a:lnTo>
                  <a:lnTo>
                    <a:pt x="125" y="57"/>
                  </a:lnTo>
                  <a:lnTo>
                    <a:pt x="125" y="57"/>
                  </a:lnTo>
                  <a:lnTo>
                    <a:pt x="122" y="57"/>
                  </a:lnTo>
                  <a:lnTo>
                    <a:pt x="122" y="57"/>
                  </a:lnTo>
                  <a:lnTo>
                    <a:pt x="117" y="56"/>
                  </a:lnTo>
                  <a:lnTo>
                    <a:pt x="117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3" y="56"/>
                  </a:lnTo>
                  <a:lnTo>
                    <a:pt x="111" y="54"/>
                  </a:lnTo>
                  <a:lnTo>
                    <a:pt x="111" y="57"/>
                  </a:lnTo>
                  <a:lnTo>
                    <a:pt x="111" y="57"/>
                  </a:lnTo>
                  <a:lnTo>
                    <a:pt x="111" y="61"/>
                  </a:lnTo>
                  <a:lnTo>
                    <a:pt x="111" y="62"/>
                  </a:lnTo>
                  <a:lnTo>
                    <a:pt x="110" y="64"/>
                  </a:lnTo>
                  <a:lnTo>
                    <a:pt x="110" y="64"/>
                  </a:lnTo>
                  <a:lnTo>
                    <a:pt x="106" y="64"/>
                  </a:lnTo>
                  <a:lnTo>
                    <a:pt x="106" y="64"/>
                  </a:lnTo>
                  <a:lnTo>
                    <a:pt x="103" y="64"/>
                  </a:lnTo>
                  <a:lnTo>
                    <a:pt x="100" y="65"/>
                  </a:lnTo>
                  <a:lnTo>
                    <a:pt x="100" y="65"/>
                  </a:lnTo>
                  <a:lnTo>
                    <a:pt x="99" y="66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9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1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81" y="65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7" y="65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1" y="62"/>
                  </a:lnTo>
                  <a:lnTo>
                    <a:pt x="69" y="64"/>
                  </a:lnTo>
                  <a:lnTo>
                    <a:pt x="69" y="64"/>
                  </a:lnTo>
                  <a:lnTo>
                    <a:pt x="68" y="65"/>
                  </a:lnTo>
                  <a:lnTo>
                    <a:pt x="68" y="65"/>
                  </a:lnTo>
                  <a:lnTo>
                    <a:pt x="67" y="64"/>
                  </a:lnTo>
                  <a:lnTo>
                    <a:pt x="67" y="64"/>
                  </a:lnTo>
                  <a:lnTo>
                    <a:pt x="65" y="61"/>
                  </a:lnTo>
                  <a:lnTo>
                    <a:pt x="67" y="60"/>
                  </a:lnTo>
                  <a:lnTo>
                    <a:pt x="67" y="60"/>
                  </a:lnTo>
                  <a:lnTo>
                    <a:pt x="71" y="60"/>
                  </a:lnTo>
                  <a:lnTo>
                    <a:pt x="72" y="60"/>
                  </a:lnTo>
                  <a:lnTo>
                    <a:pt x="73" y="58"/>
                  </a:lnTo>
                  <a:lnTo>
                    <a:pt x="73" y="58"/>
                  </a:lnTo>
                  <a:lnTo>
                    <a:pt x="72" y="57"/>
                  </a:lnTo>
                  <a:lnTo>
                    <a:pt x="72" y="56"/>
                  </a:lnTo>
                  <a:lnTo>
                    <a:pt x="73" y="56"/>
                  </a:lnTo>
                  <a:lnTo>
                    <a:pt x="73" y="56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4" y="47"/>
                  </a:lnTo>
                  <a:lnTo>
                    <a:pt x="83" y="46"/>
                  </a:lnTo>
                  <a:lnTo>
                    <a:pt x="81" y="45"/>
                  </a:lnTo>
                  <a:lnTo>
                    <a:pt x="80" y="45"/>
                  </a:lnTo>
                  <a:lnTo>
                    <a:pt x="80" y="45"/>
                  </a:lnTo>
                  <a:lnTo>
                    <a:pt x="79" y="46"/>
                  </a:lnTo>
                  <a:lnTo>
                    <a:pt x="77" y="47"/>
                  </a:lnTo>
                  <a:lnTo>
                    <a:pt x="77" y="47"/>
                  </a:lnTo>
                  <a:lnTo>
                    <a:pt x="76" y="47"/>
                  </a:lnTo>
                  <a:lnTo>
                    <a:pt x="76" y="47"/>
                  </a:lnTo>
                  <a:lnTo>
                    <a:pt x="72" y="45"/>
                  </a:lnTo>
                  <a:lnTo>
                    <a:pt x="72" y="43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6" y="39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4" y="41"/>
                  </a:lnTo>
                  <a:lnTo>
                    <a:pt x="87" y="43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91" y="42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4" y="45"/>
                  </a:lnTo>
                  <a:lnTo>
                    <a:pt x="94" y="49"/>
                  </a:lnTo>
                  <a:lnTo>
                    <a:pt x="94" y="49"/>
                  </a:lnTo>
                  <a:lnTo>
                    <a:pt x="94" y="51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8" y="49"/>
                  </a:lnTo>
                  <a:lnTo>
                    <a:pt x="96" y="49"/>
                  </a:lnTo>
                  <a:lnTo>
                    <a:pt x="96" y="47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107" y="45"/>
                  </a:lnTo>
                  <a:lnTo>
                    <a:pt x="110" y="43"/>
                  </a:lnTo>
                  <a:lnTo>
                    <a:pt x="113" y="43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17" y="46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18" y="47"/>
                  </a:lnTo>
                  <a:lnTo>
                    <a:pt x="118" y="49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22" y="46"/>
                  </a:lnTo>
                  <a:lnTo>
                    <a:pt x="125" y="47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3" y="51"/>
                  </a:lnTo>
                  <a:lnTo>
                    <a:pt x="137" y="51"/>
                  </a:lnTo>
                  <a:lnTo>
                    <a:pt x="137" y="51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138" y="47"/>
                  </a:lnTo>
                  <a:lnTo>
                    <a:pt x="138" y="47"/>
                  </a:lnTo>
                  <a:lnTo>
                    <a:pt x="137" y="45"/>
                  </a:lnTo>
                  <a:lnTo>
                    <a:pt x="133" y="43"/>
                  </a:lnTo>
                  <a:lnTo>
                    <a:pt x="133" y="43"/>
                  </a:lnTo>
                  <a:lnTo>
                    <a:pt x="125" y="41"/>
                  </a:lnTo>
                  <a:lnTo>
                    <a:pt x="123" y="39"/>
                  </a:lnTo>
                  <a:lnTo>
                    <a:pt x="126" y="39"/>
                  </a:lnTo>
                  <a:lnTo>
                    <a:pt x="126" y="39"/>
                  </a:lnTo>
                  <a:lnTo>
                    <a:pt x="129" y="38"/>
                  </a:lnTo>
                  <a:lnTo>
                    <a:pt x="127" y="37"/>
                  </a:lnTo>
                  <a:lnTo>
                    <a:pt x="127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7" y="31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1" y="28"/>
                  </a:lnTo>
                  <a:lnTo>
                    <a:pt x="141" y="28"/>
                  </a:lnTo>
                  <a:lnTo>
                    <a:pt x="141" y="23"/>
                  </a:lnTo>
                  <a:lnTo>
                    <a:pt x="142" y="23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53" y="24"/>
                  </a:lnTo>
                  <a:lnTo>
                    <a:pt x="153" y="24"/>
                  </a:lnTo>
                  <a:lnTo>
                    <a:pt x="155" y="24"/>
                  </a:lnTo>
                  <a:lnTo>
                    <a:pt x="155" y="26"/>
                  </a:lnTo>
                  <a:lnTo>
                    <a:pt x="157" y="24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1" y="23"/>
                  </a:lnTo>
                  <a:lnTo>
                    <a:pt x="161" y="23"/>
                  </a:lnTo>
                  <a:lnTo>
                    <a:pt x="161" y="22"/>
                  </a:lnTo>
                  <a:lnTo>
                    <a:pt x="161" y="22"/>
                  </a:lnTo>
                  <a:lnTo>
                    <a:pt x="159" y="18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5" y="12"/>
                  </a:lnTo>
                  <a:lnTo>
                    <a:pt x="153" y="10"/>
                  </a:lnTo>
                  <a:lnTo>
                    <a:pt x="152" y="7"/>
                  </a:lnTo>
                  <a:lnTo>
                    <a:pt x="150" y="7"/>
                  </a:lnTo>
                  <a:lnTo>
                    <a:pt x="148" y="8"/>
                  </a:lnTo>
                  <a:lnTo>
                    <a:pt x="148" y="8"/>
                  </a:lnTo>
                  <a:lnTo>
                    <a:pt x="144" y="10"/>
                  </a:lnTo>
                  <a:lnTo>
                    <a:pt x="140" y="11"/>
                  </a:lnTo>
                  <a:lnTo>
                    <a:pt x="140" y="11"/>
                  </a:lnTo>
                  <a:lnTo>
                    <a:pt x="134" y="10"/>
                  </a:lnTo>
                  <a:lnTo>
                    <a:pt x="132" y="8"/>
                  </a:lnTo>
                  <a:lnTo>
                    <a:pt x="132" y="8"/>
                  </a:lnTo>
                  <a:lnTo>
                    <a:pt x="136" y="7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37" y="1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9" y="0"/>
                  </a:lnTo>
                  <a:lnTo>
                    <a:pt x="161" y="1"/>
                  </a:lnTo>
                  <a:lnTo>
                    <a:pt x="161" y="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8" name="Freeform 132"/>
            <p:cNvSpPr/>
            <p:nvPr/>
          </p:nvSpPr>
          <p:spPr bwMode="auto">
            <a:xfrm>
              <a:off x="2139951" y="4786313"/>
              <a:ext cx="136525" cy="163513"/>
            </a:xfrm>
            <a:custGeom>
              <a:avLst/>
              <a:gdLst>
                <a:gd name="T0" fmla="*/ 27 w 86"/>
                <a:gd name="T1" fmla="*/ 6 h 103"/>
                <a:gd name="T2" fmla="*/ 27 w 86"/>
                <a:gd name="T3" fmla="*/ 38 h 103"/>
                <a:gd name="T4" fmla="*/ 27 w 86"/>
                <a:gd name="T5" fmla="*/ 38 h 103"/>
                <a:gd name="T6" fmla="*/ 28 w 86"/>
                <a:gd name="T7" fmla="*/ 41 h 103"/>
                <a:gd name="T8" fmla="*/ 34 w 86"/>
                <a:gd name="T9" fmla="*/ 47 h 103"/>
                <a:gd name="T10" fmla="*/ 42 w 86"/>
                <a:gd name="T11" fmla="*/ 55 h 103"/>
                <a:gd name="T12" fmla="*/ 47 w 86"/>
                <a:gd name="T13" fmla="*/ 57 h 103"/>
                <a:gd name="T14" fmla="*/ 54 w 86"/>
                <a:gd name="T15" fmla="*/ 60 h 103"/>
                <a:gd name="T16" fmla="*/ 54 w 86"/>
                <a:gd name="T17" fmla="*/ 60 h 103"/>
                <a:gd name="T18" fmla="*/ 66 w 86"/>
                <a:gd name="T19" fmla="*/ 65 h 103"/>
                <a:gd name="T20" fmla="*/ 78 w 86"/>
                <a:gd name="T21" fmla="*/ 72 h 103"/>
                <a:gd name="T22" fmla="*/ 82 w 86"/>
                <a:gd name="T23" fmla="*/ 75 h 103"/>
                <a:gd name="T24" fmla="*/ 85 w 86"/>
                <a:gd name="T25" fmla="*/ 79 h 103"/>
                <a:gd name="T26" fmla="*/ 86 w 86"/>
                <a:gd name="T27" fmla="*/ 82 h 103"/>
                <a:gd name="T28" fmla="*/ 86 w 86"/>
                <a:gd name="T29" fmla="*/ 86 h 103"/>
                <a:gd name="T30" fmla="*/ 86 w 86"/>
                <a:gd name="T31" fmla="*/ 86 h 103"/>
                <a:gd name="T32" fmla="*/ 85 w 86"/>
                <a:gd name="T33" fmla="*/ 90 h 103"/>
                <a:gd name="T34" fmla="*/ 81 w 86"/>
                <a:gd name="T35" fmla="*/ 93 h 103"/>
                <a:gd name="T36" fmla="*/ 76 w 86"/>
                <a:gd name="T37" fmla="*/ 95 h 103"/>
                <a:gd name="T38" fmla="*/ 66 w 86"/>
                <a:gd name="T39" fmla="*/ 98 h 103"/>
                <a:gd name="T40" fmla="*/ 55 w 86"/>
                <a:gd name="T41" fmla="*/ 101 h 103"/>
                <a:gd name="T42" fmla="*/ 40 w 86"/>
                <a:gd name="T43" fmla="*/ 102 h 103"/>
                <a:gd name="T44" fmla="*/ 21 w 86"/>
                <a:gd name="T45" fmla="*/ 103 h 103"/>
                <a:gd name="T46" fmla="*/ 0 w 86"/>
                <a:gd name="T47" fmla="*/ 103 h 103"/>
                <a:gd name="T48" fmla="*/ 0 w 86"/>
                <a:gd name="T49" fmla="*/ 0 h 103"/>
                <a:gd name="T50" fmla="*/ 27 w 86"/>
                <a:gd name="T51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6" h="103">
                  <a:moveTo>
                    <a:pt x="27" y="6"/>
                  </a:moveTo>
                  <a:lnTo>
                    <a:pt x="27" y="38"/>
                  </a:lnTo>
                  <a:lnTo>
                    <a:pt x="27" y="38"/>
                  </a:lnTo>
                  <a:lnTo>
                    <a:pt x="28" y="41"/>
                  </a:lnTo>
                  <a:lnTo>
                    <a:pt x="34" y="47"/>
                  </a:lnTo>
                  <a:lnTo>
                    <a:pt x="42" y="55"/>
                  </a:lnTo>
                  <a:lnTo>
                    <a:pt x="47" y="57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66" y="65"/>
                  </a:lnTo>
                  <a:lnTo>
                    <a:pt x="78" y="72"/>
                  </a:lnTo>
                  <a:lnTo>
                    <a:pt x="82" y="75"/>
                  </a:lnTo>
                  <a:lnTo>
                    <a:pt x="85" y="79"/>
                  </a:lnTo>
                  <a:lnTo>
                    <a:pt x="86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5" y="90"/>
                  </a:lnTo>
                  <a:lnTo>
                    <a:pt x="81" y="93"/>
                  </a:lnTo>
                  <a:lnTo>
                    <a:pt x="76" y="95"/>
                  </a:lnTo>
                  <a:lnTo>
                    <a:pt x="66" y="98"/>
                  </a:lnTo>
                  <a:lnTo>
                    <a:pt x="55" y="101"/>
                  </a:lnTo>
                  <a:lnTo>
                    <a:pt x="40" y="102"/>
                  </a:lnTo>
                  <a:lnTo>
                    <a:pt x="21" y="103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27" y="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9" name="Freeform 133"/>
            <p:cNvSpPr/>
            <p:nvPr/>
          </p:nvSpPr>
          <p:spPr bwMode="auto">
            <a:xfrm>
              <a:off x="2024063" y="4786313"/>
              <a:ext cx="130175" cy="163513"/>
            </a:xfrm>
            <a:custGeom>
              <a:avLst/>
              <a:gdLst>
                <a:gd name="T0" fmla="*/ 63 w 82"/>
                <a:gd name="T1" fmla="*/ 6 h 103"/>
                <a:gd name="T2" fmla="*/ 63 w 82"/>
                <a:gd name="T3" fmla="*/ 38 h 103"/>
                <a:gd name="T4" fmla="*/ 63 w 82"/>
                <a:gd name="T5" fmla="*/ 38 h 103"/>
                <a:gd name="T6" fmla="*/ 62 w 82"/>
                <a:gd name="T7" fmla="*/ 41 h 103"/>
                <a:gd name="T8" fmla="*/ 58 w 82"/>
                <a:gd name="T9" fmla="*/ 47 h 103"/>
                <a:gd name="T10" fmla="*/ 51 w 82"/>
                <a:gd name="T11" fmla="*/ 55 h 103"/>
                <a:gd name="T12" fmla="*/ 46 w 82"/>
                <a:gd name="T13" fmla="*/ 57 h 103"/>
                <a:gd name="T14" fmla="*/ 39 w 82"/>
                <a:gd name="T15" fmla="*/ 60 h 103"/>
                <a:gd name="T16" fmla="*/ 39 w 82"/>
                <a:gd name="T17" fmla="*/ 60 h 103"/>
                <a:gd name="T18" fmla="*/ 25 w 82"/>
                <a:gd name="T19" fmla="*/ 65 h 103"/>
                <a:gd name="T20" fmla="*/ 12 w 82"/>
                <a:gd name="T21" fmla="*/ 72 h 103"/>
                <a:gd name="T22" fmla="*/ 6 w 82"/>
                <a:gd name="T23" fmla="*/ 75 h 103"/>
                <a:gd name="T24" fmla="*/ 4 w 82"/>
                <a:gd name="T25" fmla="*/ 79 h 103"/>
                <a:gd name="T26" fmla="*/ 1 w 82"/>
                <a:gd name="T27" fmla="*/ 82 h 103"/>
                <a:gd name="T28" fmla="*/ 0 w 82"/>
                <a:gd name="T29" fmla="*/ 86 h 103"/>
                <a:gd name="T30" fmla="*/ 0 w 82"/>
                <a:gd name="T31" fmla="*/ 86 h 103"/>
                <a:gd name="T32" fmla="*/ 2 w 82"/>
                <a:gd name="T33" fmla="*/ 90 h 103"/>
                <a:gd name="T34" fmla="*/ 8 w 82"/>
                <a:gd name="T35" fmla="*/ 93 h 103"/>
                <a:gd name="T36" fmla="*/ 15 w 82"/>
                <a:gd name="T37" fmla="*/ 95 h 103"/>
                <a:gd name="T38" fmla="*/ 24 w 82"/>
                <a:gd name="T39" fmla="*/ 98 h 103"/>
                <a:gd name="T40" fmla="*/ 36 w 82"/>
                <a:gd name="T41" fmla="*/ 101 h 103"/>
                <a:gd name="T42" fmla="*/ 50 w 82"/>
                <a:gd name="T43" fmla="*/ 102 h 103"/>
                <a:gd name="T44" fmla="*/ 82 w 82"/>
                <a:gd name="T45" fmla="*/ 103 h 103"/>
                <a:gd name="T46" fmla="*/ 82 w 82"/>
                <a:gd name="T47" fmla="*/ 0 h 103"/>
                <a:gd name="T48" fmla="*/ 63 w 82"/>
                <a:gd name="T4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2" h="103">
                  <a:moveTo>
                    <a:pt x="63" y="6"/>
                  </a:moveTo>
                  <a:lnTo>
                    <a:pt x="63" y="38"/>
                  </a:lnTo>
                  <a:lnTo>
                    <a:pt x="63" y="38"/>
                  </a:lnTo>
                  <a:lnTo>
                    <a:pt x="62" y="41"/>
                  </a:lnTo>
                  <a:lnTo>
                    <a:pt x="58" y="47"/>
                  </a:lnTo>
                  <a:lnTo>
                    <a:pt x="51" y="55"/>
                  </a:lnTo>
                  <a:lnTo>
                    <a:pt x="46" y="57"/>
                  </a:lnTo>
                  <a:lnTo>
                    <a:pt x="39" y="60"/>
                  </a:lnTo>
                  <a:lnTo>
                    <a:pt x="39" y="60"/>
                  </a:lnTo>
                  <a:lnTo>
                    <a:pt x="25" y="65"/>
                  </a:lnTo>
                  <a:lnTo>
                    <a:pt x="12" y="72"/>
                  </a:lnTo>
                  <a:lnTo>
                    <a:pt x="6" y="75"/>
                  </a:lnTo>
                  <a:lnTo>
                    <a:pt x="4" y="79"/>
                  </a:lnTo>
                  <a:lnTo>
                    <a:pt x="1" y="8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90"/>
                  </a:lnTo>
                  <a:lnTo>
                    <a:pt x="8" y="93"/>
                  </a:lnTo>
                  <a:lnTo>
                    <a:pt x="15" y="95"/>
                  </a:lnTo>
                  <a:lnTo>
                    <a:pt x="24" y="98"/>
                  </a:lnTo>
                  <a:lnTo>
                    <a:pt x="36" y="101"/>
                  </a:lnTo>
                  <a:lnTo>
                    <a:pt x="50" y="102"/>
                  </a:lnTo>
                  <a:lnTo>
                    <a:pt x="82" y="103"/>
                  </a:lnTo>
                  <a:lnTo>
                    <a:pt x="82" y="0"/>
                  </a:lnTo>
                  <a:lnTo>
                    <a:pt x="63" y="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0" name="Freeform 134"/>
            <p:cNvSpPr/>
            <p:nvPr/>
          </p:nvSpPr>
          <p:spPr bwMode="auto">
            <a:xfrm>
              <a:off x="1893888" y="4305300"/>
              <a:ext cx="495300" cy="496888"/>
            </a:xfrm>
            <a:custGeom>
              <a:avLst/>
              <a:gdLst>
                <a:gd name="T0" fmla="*/ 83 w 312"/>
                <a:gd name="T1" fmla="*/ 16 h 313"/>
                <a:gd name="T2" fmla="*/ 57 w 312"/>
                <a:gd name="T3" fmla="*/ 41 h 313"/>
                <a:gd name="T4" fmla="*/ 37 w 312"/>
                <a:gd name="T5" fmla="*/ 71 h 313"/>
                <a:gd name="T6" fmla="*/ 25 w 312"/>
                <a:gd name="T7" fmla="*/ 103 h 313"/>
                <a:gd name="T8" fmla="*/ 21 w 312"/>
                <a:gd name="T9" fmla="*/ 140 h 313"/>
                <a:gd name="T10" fmla="*/ 21 w 312"/>
                <a:gd name="T11" fmla="*/ 156 h 313"/>
                <a:gd name="T12" fmla="*/ 27 w 312"/>
                <a:gd name="T13" fmla="*/ 186 h 313"/>
                <a:gd name="T14" fmla="*/ 40 w 312"/>
                <a:gd name="T15" fmla="*/ 213 h 313"/>
                <a:gd name="T16" fmla="*/ 56 w 312"/>
                <a:gd name="T17" fmla="*/ 237 h 313"/>
                <a:gd name="T18" fmla="*/ 76 w 312"/>
                <a:gd name="T19" fmla="*/ 259 h 313"/>
                <a:gd name="T20" fmla="*/ 101 w 312"/>
                <a:gd name="T21" fmla="*/ 275 h 313"/>
                <a:gd name="T22" fmla="*/ 128 w 312"/>
                <a:gd name="T23" fmla="*/ 287 h 313"/>
                <a:gd name="T24" fmla="*/ 157 w 312"/>
                <a:gd name="T25" fmla="*/ 293 h 313"/>
                <a:gd name="T26" fmla="*/ 174 w 312"/>
                <a:gd name="T27" fmla="*/ 294 h 313"/>
                <a:gd name="T28" fmla="*/ 210 w 312"/>
                <a:gd name="T29" fmla="*/ 289 h 313"/>
                <a:gd name="T30" fmla="*/ 243 w 312"/>
                <a:gd name="T31" fmla="*/ 276 h 313"/>
                <a:gd name="T32" fmla="*/ 273 w 312"/>
                <a:gd name="T33" fmla="*/ 257 h 313"/>
                <a:gd name="T34" fmla="*/ 296 w 312"/>
                <a:gd name="T35" fmla="*/ 233 h 313"/>
                <a:gd name="T36" fmla="*/ 312 w 312"/>
                <a:gd name="T37" fmla="*/ 245 h 313"/>
                <a:gd name="T38" fmla="*/ 285 w 312"/>
                <a:gd name="T39" fmla="*/ 274 h 313"/>
                <a:gd name="T40" fmla="*/ 252 w 312"/>
                <a:gd name="T41" fmla="*/ 295 h 313"/>
                <a:gd name="T42" fmla="*/ 214 w 312"/>
                <a:gd name="T43" fmla="*/ 309 h 313"/>
                <a:gd name="T44" fmla="*/ 174 w 312"/>
                <a:gd name="T45" fmla="*/ 313 h 313"/>
                <a:gd name="T46" fmla="*/ 156 w 312"/>
                <a:gd name="T47" fmla="*/ 313 h 313"/>
                <a:gd name="T48" fmla="*/ 122 w 312"/>
                <a:gd name="T49" fmla="*/ 306 h 313"/>
                <a:gd name="T50" fmla="*/ 91 w 312"/>
                <a:gd name="T51" fmla="*/ 293 h 313"/>
                <a:gd name="T52" fmla="*/ 64 w 312"/>
                <a:gd name="T53" fmla="*/ 274 h 313"/>
                <a:gd name="T54" fmla="*/ 40 w 312"/>
                <a:gd name="T55" fmla="*/ 251 h 313"/>
                <a:gd name="T56" fmla="*/ 21 w 312"/>
                <a:gd name="T57" fmla="*/ 222 h 313"/>
                <a:gd name="T58" fmla="*/ 8 w 312"/>
                <a:gd name="T59" fmla="*/ 191 h 313"/>
                <a:gd name="T60" fmla="*/ 2 w 312"/>
                <a:gd name="T61" fmla="*/ 159 h 313"/>
                <a:gd name="T62" fmla="*/ 0 w 312"/>
                <a:gd name="T63" fmla="*/ 140 h 313"/>
                <a:gd name="T64" fmla="*/ 6 w 312"/>
                <a:gd name="T65" fmla="*/ 99 h 313"/>
                <a:gd name="T66" fmla="*/ 19 w 312"/>
                <a:gd name="T67" fmla="*/ 61 h 313"/>
                <a:gd name="T68" fmla="*/ 42 w 312"/>
                <a:gd name="T69" fmla="*/ 27 h 313"/>
                <a:gd name="T70" fmla="*/ 71 w 312"/>
                <a:gd name="T71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2" h="313">
                  <a:moveTo>
                    <a:pt x="83" y="16"/>
                  </a:moveTo>
                  <a:lnTo>
                    <a:pt x="83" y="16"/>
                  </a:lnTo>
                  <a:lnTo>
                    <a:pt x="69" y="29"/>
                  </a:lnTo>
                  <a:lnTo>
                    <a:pt x="57" y="41"/>
                  </a:lnTo>
                  <a:lnTo>
                    <a:pt x="46" y="54"/>
                  </a:lnTo>
                  <a:lnTo>
                    <a:pt x="37" y="71"/>
                  </a:lnTo>
                  <a:lnTo>
                    <a:pt x="30" y="87"/>
                  </a:lnTo>
                  <a:lnTo>
                    <a:pt x="25" y="103"/>
                  </a:lnTo>
                  <a:lnTo>
                    <a:pt x="22" y="122"/>
                  </a:lnTo>
                  <a:lnTo>
                    <a:pt x="21" y="140"/>
                  </a:lnTo>
                  <a:lnTo>
                    <a:pt x="21" y="140"/>
                  </a:lnTo>
                  <a:lnTo>
                    <a:pt x="21" y="156"/>
                  </a:lnTo>
                  <a:lnTo>
                    <a:pt x="23" y="171"/>
                  </a:lnTo>
                  <a:lnTo>
                    <a:pt x="27" y="186"/>
                  </a:lnTo>
                  <a:lnTo>
                    <a:pt x="33" y="199"/>
                  </a:lnTo>
                  <a:lnTo>
                    <a:pt x="40" y="213"/>
                  </a:lnTo>
                  <a:lnTo>
                    <a:pt x="46" y="226"/>
                  </a:lnTo>
                  <a:lnTo>
                    <a:pt x="56" y="237"/>
                  </a:lnTo>
                  <a:lnTo>
                    <a:pt x="65" y="248"/>
                  </a:lnTo>
                  <a:lnTo>
                    <a:pt x="76" y="259"/>
                  </a:lnTo>
                  <a:lnTo>
                    <a:pt x="88" y="267"/>
                  </a:lnTo>
                  <a:lnTo>
                    <a:pt x="101" y="275"/>
                  </a:lnTo>
                  <a:lnTo>
                    <a:pt x="114" y="282"/>
                  </a:lnTo>
                  <a:lnTo>
                    <a:pt x="128" y="287"/>
                  </a:lnTo>
                  <a:lnTo>
                    <a:pt x="143" y="290"/>
                  </a:lnTo>
                  <a:lnTo>
                    <a:pt x="157" y="293"/>
                  </a:lnTo>
                  <a:lnTo>
                    <a:pt x="174" y="294"/>
                  </a:lnTo>
                  <a:lnTo>
                    <a:pt x="174" y="294"/>
                  </a:lnTo>
                  <a:lnTo>
                    <a:pt x="193" y="293"/>
                  </a:lnTo>
                  <a:lnTo>
                    <a:pt x="210" y="289"/>
                  </a:lnTo>
                  <a:lnTo>
                    <a:pt x="227" y="285"/>
                  </a:lnTo>
                  <a:lnTo>
                    <a:pt x="243" y="276"/>
                  </a:lnTo>
                  <a:lnTo>
                    <a:pt x="258" y="268"/>
                  </a:lnTo>
                  <a:lnTo>
                    <a:pt x="273" y="257"/>
                  </a:lnTo>
                  <a:lnTo>
                    <a:pt x="285" y="247"/>
                  </a:lnTo>
                  <a:lnTo>
                    <a:pt x="296" y="233"/>
                  </a:lnTo>
                  <a:lnTo>
                    <a:pt x="312" y="245"/>
                  </a:lnTo>
                  <a:lnTo>
                    <a:pt x="312" y="245"/>
                  </a:lnTo>
                  <a:lnTo>
                    <a:pt x="298" y="260"/>
                  </a:lnTo>
                  <a:lnTo>
                    <a:pt x="285" y="274"/>
                  </a:lnTo>
                  <a:lnTo>
                    <a:pt x="268" y="285"/>
                  </a:lnTo>
                  <a:lnTo>
                    <a:pt x="252" y="295"/>
                  </a:lnTo>
                  <a:lnTo>
                    <a:pt x="233" y="303"/>
                  </a:lnTo>
                  <a:lnTo>
                    <a:pt x="214" y="309"/>
                  </a:lnTo>
                  <a:lnTo>
                    <a:pt x="194" y="312"/>
                  </a:lnTo>
                  <a:lnTo>
                    <a:pt x="174" y="313"/>
                  </a:lnTo>
                  <a:lnTo>
                    <a:pt x="174" y="313"/>
                  </a:lnTo>
                  <a:lnTo>
                    <a:pt x="156" y="313"/>
                  </a:lnTo>
                  <a:lnTo>
                    <a:pt x="138" y="310"/>
                  </a:lnTo>
                  <a:lnTo>
                    <a:pt x="122" y="306"/>
                  </a:lnTo>
                  <a:lnTo>
                    <a:pt x="106" y="299"/>
                  </a:lnTo>
                  <a:lnTo>
                    <a:pt x="91" y="293"/>
                  </a:lnTo>
                  <a:lnTo>
                    <a:pt x="76" y="285"/>
                  </a:lnTo>
                  <a:lnTo>
                    <a:pt x="64" y="274"/>
                  </a:lnTo>
                  <a:lnTo>
                    <a:pt x="52" y="263"/>
                  </a:lnTo>
                  <a:lnTo>
                    <a:pt x="40" y="251"/>
                  </a:lnTo>
                  <a:lnTo>
                    <a:pt x="30" y="237"/>
                  </a:lnTo>
                  <a:lnTo>
                    <a:pt x="21" y="222"/>
                  </a:lnTo>
                  <a:lnTo>
                    <a:pt x="14" y="207"/>
                  </a:lnTo>
                  <a:lnTo>
                    <a:pt x="8" y="191"/>
                  </a:lnTo>
                  <a:lnTo>
                    <a:pt x="4" y="175"/>
                  </a:lnTo>
                  <a:lnTo>
                    <a:pt x="2" y="159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19"/>
                  </a:lnTo>
                  <a:lnTo>
                    <a:pt x="6" y="99"/>
                  </a:lnTo>
                  <a:lnTo>
                    <a:pt x="11" y="79"/>
                  </a:lnTo>
                  <a:lnTo>
                    <a:pt x="19" y="61"/>
                  </a:lnTo>
                  <a:lnTo>
                    <a:pt x="30" y="44"/>
                  </a:lnTo>
                  <a:lnTo>
                    <a:pt x="42" y="27"/>
                  </a:lnTo>
                  <a:lnTo>
                    <a:pt x="56" y="14"/>
                  </a:lnTo>
                  <a:lnTo>
                    <a:pt x="71" y="0"/>
                  </a:lnTo>
                  <a:lnTo>
                    <a:pt x="83" y="1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1" name="Freeform 135"/>
            <p:cNvSpPr>
              <a:spLocks noEditPoints="1"/>
            </p:cNvSpPr>
            <p:nvPr/>
          </p:nvSpPr>
          <p:spPr bwMode="auto">
            <a:xfrm>
              <a:off x="1947863" y="4314825"/>
              <a:ext cx="436563" cy="434975"/>
            </a:xfrm>
            <a:custGeom>
              <a:avLst/>
              <a:gdLst>
                <a:gd name="T0" fmla="*/ 152 w 275"/>
                <a:gd name="T1" fmla="*/ 1 h 274"/>
                <a:gd name="T2" fmla="*/ 191 w 275"/>
                <a:gd name="T3" fmla="*/ 10 h 274"/>
                <a:gd name="T4" fmla="*/ 225 w 275"/>
                <a:gd name="T5" fmla="*/ 32 h 274"/>
                <a:gd name="T6" fmla="*/ 252 w 275"/>
                <a:gd name="T7" fmla="*/ 61 h 274"/>
                <a:gd name="T8" fmla="*/ 268 w 275"/>
                <a:gd name="T9" fmla="*/ 97 h 274"/>
                <a:gd name="T10" fmla="*/ 275 w 275"/>
                <a:gd name="T11" fmla="*/ 138 h 274"/>
                <a:gd name="T12" fmla="*/ 272 w 275"/>
                <a:gd name="T13" fmla="*/ 165 h 274"/>
                <a:gd name="T14" fmla="*/ 259 w 275"/>
                <a:gd name="T15" fmla="*/ 203 h 274"/>
                <a:gd name="T16" fmla="*/ 234 w 275"/>
                <a:gd name="T17" fmla="*/ 235 h 274"/>
                <a:gd name="T18" fmla="*/ 203 w 275"/>
                <a:gd name="T19" fmla="*/ 258 h 274"/>
                <a:gd name="T20" fmla="*/ 165 w 275"/>
                <a:gd name="T21" fmla="*/ 272 h 274"/>
                <a:gd name="T22" fmla="*/ 137 w 275"/>
                <a:gd name="T23" fmla="*/ 274 h 274"/>
                <a:gd name="T24" fmla="*/ 137 w 275"/>
                <a:gd name="T25" fmla="*/ 269 h 274"/>
                <a:gd name="T26" fmla="*/ 164 w 275"/>
                <a:gd name="T27" fmla="*/ 266 h 274"/>
                <a:gd name="T28" fmla="*/ 201 w 275"/>
                <a:gd name="T29" fmla="*/ 253 h 274"/>
                <a:gd name="T30" fmla="*/ 230 w 275"/>
                <a:gd name="T31" fmla="*/ 230 h 274"/>
                <a:gd name="T32" fmla="*/ 253 w 275"/>
                <a:gd name="T33" fmla="*/ 200 h 274"/>
                <a:gd name="T34" fmla="*/ 266 w 275"/>
                <a:gd name="T35" fmla="*/ 163 h 274"/>
                <a:gd name="T36" fmla="*/ 268 w 275"/>
                <a:gd name="T37" fmla="*/ 138 h 274"/>
                <a:gd name="T38" fmla="*/ 263 w 275"/>
                <a:gd name="T39" fmla="*/ 98 h 274"/>
                <a:gd name="T40" fmla="*/ 247 w 275"/>
                <a:gd name="T41" fmla="*/ 65 h 274"/>
                <a:gd name="T42" fmla="*/ 221 w 275"/>
                <a:gd name="T43" fmla="*/ 36 h 274"/>
                <a:gd name="T44" fmla="*/ 188 w 275"/>
                <a:gd name="T45" fmla="*/ 17 h 274"/>
                <a:gd name="T46" fmla="*/ 151 w 275"/>
                <a:gd name="T47" fmla="*/ 8 h 274"/>
                <a:gd name="T48" fmla="*/ 137 w 275"/>
                <a:gd name="T49" fmla="*/ 0 h 274"/>
                <a:gd name="T50" fmla="*/ 137 w 275"/>
                <a:gd name="T51" fmla="*/ 274 h 274"/>
                <a:gd name="T52" fmla="*/ 96 w 275"/>
                <a:gd name="T53" fmla="*/ 269 h 274"/>
                <a:gd name="T54" fmla="*/ 61 w 275"/>
                <a:gd name="T55" fmla="*/ 251 h 274"/>
                <a:gd name="T56" fmla="*/ 31 w 275"/>
                <a:gd name="T57" fmla="*/ 224 h 274"/>
                <a:gd name="T58" fmla="*/ 11 w 275"/>
                <a:gd name="T59" fmla="*/ 191 h 274"/>
                <a:gd name="T60" fmla="*/ 2 w 275"/>
                <a:gd name="T61" fmla="*/ 151 h 274"/>
                <a:gd name="T62" fmla="*/ 2 w 275"/>
                <a:gd name="T63" fmla="*/ 123 h 274"/>
                <a:gd name="T64" fmla="*/ 11 w 275"/>
                <a:gd name="T65" fmla="*/ 84 h 274"/>
                <a:gd name="T66" fmla="*/ 31 w 275"/>
                <a:gd name="T67" fmla="*/ 50 h 274"/>
                <a:gd name="T68" fmla="*/ 61 w 275"/>
                <a:gd name="T69" fmla="*/ 24 h 274"/>
                <a:gd name="T70" fmla="*/ 96 w 275"/>
                <a:gd name="T71" fmla="*/ 6 h 274"/>
                <a:gd name="T72" fmla="*/ 137 w 275"/>
                <a:gd name="T73" fmla="*/ 0 h 274"/>
                <a:gd name="T74" fmla="*/ 125 w 275"/>
                <a:gd name="T75" fmla="*/ 8 h 274"/>
                <a:gd name="T76" fmla="*/ 87 w 275"/>
                <a:gd name="T77" fmla="*/ 17 h 274"/>
                <a:gd name="T78" fmla="*/ 54 w 275"/>
                <a:gd name="T79" fmla="*/ 36 h 274"/>
                <a:gd name="T80" fmla="*/ 29 w 275"/>
                <a:gd name="T81" fmla="*/ 65 h 274"/>
                <a:gd name="T82" fmla="*/ 12 w 275"/>
                <a:gd name="T83" fmla="*/ 98 h 274"/>
                <a:gd name="T84" fmla="*/ 7 w 275"/>
                <a:gd name="T85" fmla="*/ 138 h 274"/>
                <a:gd name="T86" fmla="*/ 10 w 275"/>
                <a:gd name="T87" fmla="*/ 163 h 274"/>
                <a:gd name="T88" fmla="*/ 22 w 275"/>
                <a:gd name="T89" fmla="*/ 200 h 274"/>
                <a:gd name="T90" fmla="*/ 45 w 275"/>
                <a:gd name="T91" fmla="*/ 230 h 274"/>
                <a:gd name="T92" fmla="*/ 75 w 275"/>
                <a:gd name="T93" fmla="*/ 253 h 274"/>
                <a:gd name="T94" fmla="*/ 111 w 275"/>
                <a:gd name="T95" fmla="*/ 266 h 274"/>
                <a:gd name="T96" fmla="*/ 137 w 275"/>
                <a:gd name="T97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5" h="274">
                  <a:moveTo>
                    <a:pt x="137" y="0"/>
                  </a:moveTo>
                  <a:lnTo>
                    <a:pt x="137" y="0"/>
                  </a:lnTo>
                  <a:lnTo>
                    <a:pt x="152" y="1"/>
                  </a:lnTo>
                  <a:lnTo>
                    <a:pt x="165" y="2"/>
                  </a:lnTo>
                  <a:lnTo>
                    <a:pt x="179" y="6"/>
                  </a:lnTo>
                  <a:lnTo>
                    <a:pt x="191" y="10"/>
                  </a:lnTo>
                  <a:lnTo>
                    <a:pt x="203" y="17"/>
                  </a:lnTo>
                  <a:lnTo>
                    <a:pt x="214" y="24"/>
                  </a:lnTo>
                  <a:lnTo>
                    <a:pt x="225" y="32"/>
                  </a:lnTo>
                  <a:lnTo>
                    <a:pt x="234" y="40"/>
                  </a:lnTo>
                  <a:lnTo>
                    <a:pt x="244" y="50"/>
                  </a:lnTo>
                  <a:lnTo>
                    <a:pt x="252" y="61"/>
                  </a:lnTo>
                  <a:lnTo>
                    <a:pt x="259" y="71"/>
                  </a:lnTo>
                  <a:lnTo>
                    <a:pt x="264" y="84"/>
                  </a:lnTo>
                  <a:lnTo>
                    <a:pt x="268" y="97"/>
                  </a:lnTo>
                  <a:lnTo>
                    <a:pt x="272" y="109"/>
                  </a:lnTo>
                  <a:lnTo>
                    <a:pt x="274" y="123"/>
                  </a:lnTo>
                  <a:lnTo>
                    <a:pt x="275" y="138"/>
                  </a:lnTo>
                  <a:lnTo>
                    <a:pt x="275" y="138"/>
                  </a:lnTo>
                  <a:lnTo>
                    <a:pt x="274" y="151"/>
                  </a:lnTo>
                  <a:lnTo>
                    <a:pt x="272" y="165"/>
                  </a:lnTo>
                  <a:lnTo>
                    <a:pt x="268" y="178"/>
                  </a:lnTo>
                  <a:lnTo>
                    <a:pt x="264" y="191"/>
                  </a:lnTo>
                  <a:lnTo>
                    <a:pt x="259" y="203"/>
                  </a:lnTo>
                  <a:lnTo>
                    <a:pt x="252" y="215"/>
                  </a:lnTo>
                  <a:lnTo>
                    <a:pt x="244" y="224"/>
                  </a:lnTo>
                  <a:lnTo>
                    <a:pt x="234" y="235"/>
                  </a:lnTo>
                  <a:lnTo>
                    <a:pt x="225" y="243"/>
                  </a:lnTo>
                  <a:lnTo>
                    <a:pt x="214" y="251"/>
                  </a:lnTo>
                  <a:lnTo>
                    <a:pt x="203" y="258"/>
                  </a:lnTo>
                  <a:lnTo>
                    <a:pt x="191" y="264"/>
                  </a:lnTo>
                  <a:lnTo>
                    <a:pt x="179" y="269"/>
                  </a:lnTo>
                  <a:lnTo>
                    <a:pt x="165" y="272"/>
                  </a:lnTo>
                  <a:lnTo>
                    <a:pt x="152" y="274"/>
                  </a:lnTo>
                  <a:lnTo>
                    <a:pt x="137" y="274"/>
                  </a:lnTo>
                  <a:lnTo>
                    <a:pt x="137" y="274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51" y="268"/>
                  </a:lnTo>
                  <a:lnTo>
                    <a:pt x="164" y="266"/>
                  </a:lnTo>
                  <a:lnTo>
                    <a:pt x="176" y="262"/>
                  </a:lnTo>
                  <a:lnTo>
                    <a:pt x="188" y="258"/>
                  </a:lnTo>
                  <a:lnTo>
                    <a:pt x="201" y="253"/>
                  </a:lnTo>
                  <a:lnTo>
                    <a:pt x="211" y="246"/>
                  </a:lnTo>
                  <a:lnTo>
                    <a:pt x="221" y="238"/>
                  </a:lnTo>
                  <a:lnTo>
                    <a:pt x="230" y="230"/>
                  </a:lnTo>
                  <a:lnTo>
                    <a:pt x="239" y="220"/>
                  </a:lnTo>
                  <a:lnTo>
                    <a:pt x="247" y="211"/>
                  </a:lnTo>
                  <a:lnTo>
                    <a:pt x="253" y="200"/>
                  </a:lnTo>
                  <a:lnTo>
                    <a:pt x="259" y="188"/>
                  </a:lnTo>
                  <a:lnTo>
                    <a:pt x="263" y="177"/>
                  </a:lnTo>
                  <a:lnTo>
                    <a:pt x="266" y="163"/>
                  </a:lnTo>
                  <a:lnTo>
                    <a:pt x="268" y="151"/>
                  </a:lnTo>
                  <a:lnTo>
                    <a:pt x="268" y="138"/>
                  </a:lnTo>
                  <a:lnTo>
                    <a:pt x="268" y="138"/>
                  </a:lnTo>
                  <a:lnTo>
                    <a:pt x="268" y="124"/>
                  </a:lnTo>
                  <a:lnTo>
                    <a:pt x="266" y="111"/>
                  </a:lnTo>
                  <a:lnTo>
                    <a:pt x="263" y="98"/>
                  </a:lnTo>
                  <a:lnTo>
                    <a:pt x="259" y="86"/>
                  </a:lnTo>
                  <a:lnTo>
                    <a:pt x="253" y="75"/>
                  </a:lnTo>
                  <a:lnTo>
                    <a:pt x="247" y="65"/>
                  </a:lnTo>
                  <a:lnTo>
                    <a:pt x="239" y="54"/>
                  </a:lnTo>
                  <a:lnTo>
                    <a:pt x="230" y="44"/>
                  </a:lnTo>
                  <a:lnTo>
                    <a:pt x="221" y="36"/>
                  </a:lnTo>
                  <a:lnTo>
                    <a:pt x="211" y="29"/>
                  </a:lnTo>
                  <a:lnTo>
                    <a:pt x="201" y="23"/>
                  </a:lnTo>
                  <a:lnTo>
                    <a:pt x="188" y="17"/>
                  </a:lnTo>
                  <a:lnTo>
                    <a:pt x="176" y="12"/>
                  </a:lnTo>
                  <a:lnTo>
                    <a:pt x="164" y="9"/>
                  </a:lnTo>
                  <a:lnTo>
                    <a:pt x="151" y="8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7" y="0"/>
                  </a:lnTo>
                  <a:lnTo>
                    <a:pt x="137" y="0"/>
                  </a:lnTo>
                  <a:close/>
                  <a:moveTo>
                    <a:pt x="137" y="274"/>
                  </a:moveTo>
                  <a:lnTo>
                    <a:pt x="137" y="274"/>
                  </a:lnTo>
                  <a:lnTo>
                    <a:pt x="123" y="274"/>
                  </a:lnTo>
                  <a:lnTo>
                    <a:pt x="110" y="272"/>
                  </a:lnTo>
                  <a:lnTo>
                    <a:pt x="96" y="269"/>
                  </a:lnTo>
                  <a:lnTo>
                    <a:pt x="84" y="264"/>
                  </a:lnTo>
                  <a:lnTo>
                    <a:pt x="72" y="258"/>
                  </a:lnTo>
                  <a:lnTo>
                    <a:pt x="61" y="251"/>
                  </a:lnTo>
                  <a:lnTo>
                    <a:pt x="50" y="243"/>
                  </a:lnTo>
                  <a:lnTo>
                    <a:pt x="41" y="235"/>
                  </a:lnTo>
                  <a:lnTo>
                    <a:pt x="31" y="224"/>
                  </a:lnTo>
                  <a:lnTo>
                    <a:pt x="23" y="215"/>
                  </a:lnTo>
                  <a:lnTo>
                    <a:pt x="16" y="203"/>
                  </a:lnTo>
                  <a:lnTo>
                    <a:pt x="11" y="191"/>
                  </a:lnTo>
                  <a:lnTo>
                    <a:pt x="7" y="178"/>
                  </a:lnTo>
                  <a:lnTo>
                    <a:pt x="3" y="165"/>
                  </a:lnTo>
                  <a:lnTo>
                    <a:pt x="2" y="151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2" y="123"/>
                  </a:lnTo>
                  <a:lnTo>
                    <a:pt x="3" y="109"/>
                  </a:lnTo>
                  <a:lnTo>
                    <a:pt x="7" y="97"/>
                  </a:lnTo>
                  <a:lnTo>
                    <a:pt x="11" y="84"/>
                  </a:lnTo>
                  <a:lnTo>
                    <a:pt x="16" y="71"/>
                  </a:lnTo>
                  <a:lnTo>
                    <a:pt x="23" y="61"/>
                  </a:lnTo>
                  <a:lnTo>
                    <a:pt x="31" y="50"/>
                  </a:lnTo>
                  <a:lnTo>
                    <a:pt x="41" y="40"/>
                  </a:lnTo>
                  <a:lnTo>
                    <a:pt x="50" y="32"/>
                  </a:lnTo>
                  <a:lnTo>
                    <a:pt x="61" y="24"/>
                  </a:lnTo>
                  <a:lnTo>
                    <a:pt x="72" y="17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10" y="2"/>
                  </a:lnTo>
                  <a:lnTo>
                    <a:pt x="123" y="1"/>
                  </a:lnTo>
                  <a:lnTo>
                    <a:pt x="137" y="0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25" y="8"/>
                  </a:lnTo>
                  <a:lnTo>
                    <a:pt x="111" y="9"/>
                  </a:lnTo>
                  <a:lnTo>
                    <a:pt x="99" y="12"/>
                  </a:lnTo>
                  <a:lnTo>
                    <a:pt x="87" y="17"/>
                  </a:lnTo>
                  <a:lnTo>
                    <a:pt x="75" y="23"/>
                  </a:lnTo>
                  <a:lnTo>
                    <a:pt x="64" y="29"/>
                  </a:lnTo>
                  <a:lnTo>
                    <a:pt x="54" y="36"/>
                  </a:lnTo>
                  <a:lnTo>
                    <a:pt x="45" y="44"/>
                  </a:lnTo>
                  <a:lnTo>
                    <a:pt x="37" y="54"/>
                  </a:lnTo>
                  <a:lnTo>
                    <a:pt x="29" y="65"/>
                  </a:lnTo>
                  <a:lnTo>
                    <a:pt x="22" y="75"/>
                  </a:lnTo>
                  <a:lnTo>
                    <a:pt x="16" y="86"/>
                  </a:lnTo>
                  <a:lnTo>
                    <a:pt x="12" y="98"/>
                  </a:lnTo>
                  <a:lnTo>
                    <a:pt x="10" y="111"/>
                  </a:lnTo>
                  <a:lnTo>
                    <a:pt x="7" y="124"/>
                  </a:lnTo>
                  <a:lnTo>
                    <a:pt x="7" y="138"/>
                  </a:lnTo>
                  <a:lnTo>
                    <a:pt x="7" y="138"/>
                  </a:lnTo>
                  <a:lnTo>
                    <a:pt x="7" y="151"/>
                  </a:lnTo>
                  <a:lnTo>
                    <a:pt x="10" y="163"/>
                  </a:lnTo>
                  <a:lnTo>
                    <a:pt x="12" y="177"/>
                  </a:lnTo>
                  <a:lnTo>
                    <a:pt x="16" y="188"/>
                  </a:lnTo>
                  <a:lnTo>
                    <a:pt x="22" y="200"/>
                  </a:lnTo>
                  <a:lnTo>
                    <a:pt x="29" y="211"/>
                  </a:lnTo>
                  <a:lnTo>
                    <a:pt x="37" y="220"/>
                  </a:lnTo>
                  <a:lnTo>
                    <a:pt x="45" y="230"/>
                  </a:lnTo>
                  <a:lnTo>
                    <a:pt x="54" y="238"/>
                  </a:lnTo>
                  <a:lnTo>
                    <a:pt x="64" y="246"/>
                  </a:lnTo>
                  <a:lnTo>
                    <a:pt x="75" y="253"/>
                  </a:lnTo>
                  <a:lnTo>
                    <a:pt x="87" y="258"/>
                  </a:lnTo>
                  <a:lnTo>
                    <a:pt x="99" y="262"/>
                  </a:lnTo>
                  <a:lnTo>
                    <a:pt x="111" y="266"/>
                  </a:lnTo>
                  <a:lnTo>
                    <a:pt x="125" y="268"/>
                  </a:lnTo>
                  <a:lnTo>
                    <a:pt x="137" y="269"/>
                  </a:lnTo>
                  <a:lnTo>
                    <a:pt x="137" y="27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2" name="Freeform 136"/>
            <p:cNvSpPr/>
            <p:nvPr/>
          </p:nvSpPr>
          <p:spPr bwMode="auto">
            <a:xfrm>
              <a:off x="1941513" y="4322763"/>
              <a:ext cx="434975" cy="423863"/>
            </a:xfrm>
            <a:custGeom>
              <a:avLst/>
              <a:gdLst>
                <a:gd name="T0" fmla="*/ 199 w 274"/>
                <a:gd name="T1" fmla="*/ 18 h 267"/>
                <a:gd name="T2" fmla="*/ 203 w 274"/>
                <a:gd name="T3" fmla="*/ 37 h 267"/>
                <a:gd name="T4" fmla="*/ 214 w 274"/>
                <a:gd name="T5" fmla="*/ 35 h 267"/>
                <a:gd name="T6" fmla="*/ 221 w 274"/>
                <a:gd name="T7" fmla="*/ 43 h 267"/>
                <a:gd name="T8" fmla="*/ 238 w 274"/>
                <a:gd name="T9" fmla="*/ 56 h 267"/>
                <a:gd name="T10" fmla="*/ 257 w 274"/>
                <a:gd name="T11" fmla="*/ 80 h 267"/>
                <a:gd name="T12" fmla="*/ 251 w 274"/>
                <a:gd name="T13" fmla="*/ 91 h 267"/>
                <a:gd name="T14" fmla="*/ 256 w 274"/>
                <a:gd name="T15" fmla="*/ 93 h 267"/>
                <a:gd name="T16" fmla="*/ 262 w 274"/>
                <a:gd name="T17" fmla="*/ 85 h 267"/>
                <a:gd name="T18" fmla="*/ 264 w 274"/>
                <a:gd name="T19" fmla="*/ 93 h 267"/>
                <a:gd name="T20" fmla="*/ 259 w 274"/>
                <a:gd name="T21" fmla="*/ 110 h 267"/>
                <a:gd name="T22" fmla="*/ 247 w 274"/>
                <a:gd name="T23" fmla="*/ 112 h 267"/>
                <a:gd name="T24" fmla="*/ 232 w 274"/>
                <a:gd name="T25" fmla="*/ 127 h 267"/>
                <a:gd name="T26" fmla="*/ 220 w 274"/>
                <a:gd name="T27" fmla="*/ 141 h 267"/>
                <a:gd name="T28" fmla="*/ 202 w 274"/>
                <a:gd name="T29" fmla="*/ 154 h 267"/>
                <a:gd name="T30" fmla="*/ 209 w 274"/>
                <a:gd name="T31" fmla="*/ 183 h 267"/>
                <a:gd name="T32" fmla="*/ 218 w 274"/>
                <a:gd name="T33" fmla="*/ 214 h 267"/>
                <a:gd name="T34" fmla="*/ 210 w 274"/>
                <a:gd name="T35" fmla="*/ 237 h 267"/>
                <a:gd name="T36" fmla="*/ 226 w 274"/>
                <a:gd name="T37" fmla="*/ 228 h 267"/>
                <a:gd name="T38" fmla="*/ 247 w 274"/>
                <a:gd name="T39" fmla="*/ 192 h 267"/>
                <a:gd name="T40" fmla="*/ 264 w 274"/>
                <a:gd name="T41" fmla="*/ 141 h 267"/>
                <a:gd name="T42" fmla="*/ 274 w 274"/>
                <a:gd name="T43" fmla="*/ 115 h 267"/>
                <a:gd name="T44" fmla="*/ 155 w 274"/>
                <a:gd name="T45" fmla="*/ 267 h 267"/>
                <a:gd name="T46" fmla="*/ 178 w 274"/>
                <a:gd name="T47" fmla="*/ 246 h 267"/>
                <a:gd name="T48" fmla="*/ 153 w 274"/>
                <a:gd name="T49" fmla="*/ 245 h 267"/>
                <a:gd name="T50" fmla="*/ 145 w 274"/>
                <a:gd name="T51" fmla="*/ 252 h 267"/>
                <a:gd name="T52" fmla="*/ 125 w 274"/>
                <a:gd name="T53" fmla="*/ 248 h 267"/>
                <a:gd name="T54" fmla="*/ 99 w 274"/>
                <a:gd name="T55" fmla="*/ 249 h 267"/>
                <a:gd name="T56" fmla="*/ 121 w 274"/>
                <a:gd name="T57" fmla="*/ 267 h 267"/>
                <a:gd name="T58" fmla="*/ 0 w 274"/>
                <a:gd name="T59" fmla="*/ 129 h 267"/>
                <a:gd name="T60" fmla="*/ 62 w 274"/>
                <a:gd name="T61" fmla="*/ 26 h 267"/>
                <a:gd name="T62" fmla="*/ 19 w 274"/>
                <a:gd name="T63" fmla="*/ 87 h 267"/>
                <a:gd name="T64" fmla="*/ 31 w 274"/>
                <a:gd name="T65" fmla="*/ 84 h 267"/>
                <a:gd name="T66" fmla="*/ 50 w 274"/>
                <a:gd name="T67" fmla="*/ 91 h 267"/>
                <a:gd name="T68" fmla="*/ 60 w 274"/>
                <a:gd name="T69" fmla="*/ 88 h 267"/>
                <a:gd name="T70" fmla="*/ 46 w 274"/>
                <a:gd name="T71" fmla="*/ 106 h 267"/>
                <a:gd name="T72" fmla="*/ 35 w 274"/>
                <a:gd name="T73" fmla="*/ 122 h 267"/>
                <a:gd name="T74" fmla="*/ 45 w 274"/>
                <a:gd name="T75" fmla="*/ 157 h 267"/>
                <a:gd name="T76" fmla="*/ 54 w 274"/>
                <a:gd name="T77" fmla="*/ 180 h 267"/>
                <a:gd name="T78" fmla="*/ 87 w 274"/>
                <a:gd name="T79" fmla="*/ 210 h 267"/>
                <a:gd name="T80" fmla="*/ 95 w 274"/>
                <a:gd name="T81" fmla="*/ 188 h 267"/>
                <a:gd name="T82" fmla="*/ 98 w 274"/>
                <a:gd name="T83" fmla="*/ 169 h 267"/>
                <a:gd name="T84" fmla="*/ 104 w 274"/>
                <a:gd name="T85" fmla="*/ 137 h 267"/>
                <a:gd name="T86" fmla="*/ 117 w 274"/>
                <a:gd name="T87" fmla="*/ 122 h 267"/>
                <a:gd name="T88" fmla="*/ 152 w 274"/>
                <a:gd name="T89" fmla="*/ 125 h 267"/>
                <a:gd name="T90" fmla="*/ 165 w 274"/>
                <a:gd name="T91" fmla="*/ 106 h 267"/>
                <a:gd name="T92" fmla="*/ 161 w 274"/>
                <a:gd name="T93" fmla="*/ 81 h 267"/>
                <a:gd name="T94" fmla="*/ 134 w 274"/>
                <a:gd name="T95" fmla="*/ 58 h 267"/>
                <a:gd name="T96" fmla="*/ 111 w 274"/>
                <a:gd name="T97" fmla="*/ 57 h 267"/>
                <a:gd name="T98" fmla="*/ 92 w 274"/>
                <a:gd name="T99" fmla="*/ 68 h 267"/>
                <a:gd name="T100" fmla="*/ 69 w 274"/>
                <a:gd name="T101" fmla="*/ 64 h 267"/>
                <a:gd name="T102" fmla="*/ 73 w 274"/>
                <a:gd name="T103" fmla="*/ 56 h 267"/>
                <a:gd name="T104" fmla="*/ 80 w 274"/>
                <a:gd name="T105" fmla="*/ 45 h 267"/>
                <a:gd name="T106" fmla="*/ 81 w 274"/>
                <a:gd name="T107" fmla="*/ 38 h 267"/>
                <a:gd name="T108" fmla="*/ 96 w 274"/>
                <a:gd name="T109" fmla="*/ 49 h 267"/>
                <a:gd name="T110" fmla="*/ 119 w 274"/>
                <a:gd name="T111" fmla="*/ 47 h 267"/>
                <a:gd name="T112" fmla="*/ 137 w 274"/>
                <a:gd name="T113" fmla="*/ 45 h 267"/>
                <a:gd name="T114" fmla="*/ 141 w 274"/>
                <a:gd name="T115" fmla="*/ 28 h 267"/>
                <a:gd name="T116" fmla="*/ 161 w 274"/>
                <a:gd name="T117" fmla="*/ 22 h 267"/>
                <a:gd name="T118" fmla="*/ 132 w 274"/>
                <a:gd name="T119" fmla="*/ 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267">
                  <a:moveTo>
                    <a:pt x="161" y="1"/>
                  </a:moveTo>
                  <a:lnTo>
                    <a:pt x="161" y="1"/>
                  </a:lnTo>
                  <a:lnTo>
                    <a:pt x="169" y="3"/>
                  </a:lnTo>
                  <a:lnTo>
                    <a:pt x="178" y="5"/>
                  </a:lnTo>
                  <a:lnTo>
                    <a:pt x="188" y="8"/>
                  </a:lnTo>
                  <a:lnTo>
                    <a:pt x="201" y="14"/>
                  </a:lnTo>
                  <a:lnTo>
                    <a:pt x="214" y="22"/>
                  </a:lnTo>
                  <a:lnTo>
                    <a:pt x="226" y="31"/>
                  </a:lnTo>
                  <a:lnTo>
                    <a:pt x="238" y="43"/>
                  </a:lnTo>
                  <a:lnTo>
                    <a:pt x="238" y="43"/>
                  </a:lnTo>
                  <a:lnTo>
                    <a:pt x="234" y="39"/>
                  </a:lnTo>
                  <a:lnTo>
                    <a:pt x="225" y="31"/>
                  </a:lnTo>
                  <a:lnTo>
                    <a:pt x="213" y="22"/>
                  </a:lnTo>
                  <a:lnTo>
                    <a:pt x="206" y="19"/>
                  </a:lnTo>
                  <a:lnTo>
                    <a:pt x="199" y="18"/>
                  </a:lnTo>
                  <a:lnTo>
                    <a:pt x="197" y="19"/>
                  </a:lnTo>
                  <a:lnTo>
                    <a:pt x="197" y="19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9" y="27"/>
                  </a:lnTo>
                  <a:lnTo>
                    <a:pt x="201" y="30"/>
                  </a:lnTo>
                  <a:lnTo>
                    <a:pt x="201" y="30"/>
                  </a:lnTo>
                  <a:lnTo>
                    <a:pt x="202" y="30"/>
                  </a:lnTo>
                  <a:lnTo>
                    <a:pt x="202" y="30"/>
                  </a:lnTo>
                  <a:lnTo>
                    <a:pt x="203" y="33"/>
                  </a:lnTo>
                  <a:lnTo>
                    <a:pt x="203" y="33"/>
                  </a:lnTo>
                  <a:lnTo>
                    <a:pt x="203" y="34"/>
                  </a:lnTo>
                  <a:lnTo>
                    <a:pt x="203" y="37"/>
                  </a:lnTo>
                  <a:lnTo>
                    <a:pt x="203" y="39"/>
                  </a:lnTo>
                  <a:lnTo>
                    <a:pt x="206" y="39"/>
                  </a:lnTo>
                  <a:lnTo>
                    <a:pt x="206" y="39"/>
                  </a:lnTo>
                  <a:lnTo>
                    <a:pt x="209" y="39"/>
                  </a:lnTo>
                  <a:lnTo>
                    <a:pt x="209" y="39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9" y="34"/>
                  </a:lnTo>
                  <a:lnTo>
                    <a:pt x="210" y="33"/>
                  </a:lnTo>
                  <a:lnTo>
                    <a:pt x="210" y="33"/>
                  </a:lnTo>
                  <a:lnTo>
                    <a:pt x="214" y="35"/>
                  </a:lnTo>
                  <a:lnTo>
                    <a:pt x="215" y="37"/>
                  </a:lnTo>
                  <a:lnTo>
                    <a:pt x="215" y="37"/>
                  </a:lnTo>
                  <a:lnTo>
                    <a:pt x="217" y="39"/>
                  </a:lnTo>
                  <a:lnTo>
                    <a:pt x="217" y="39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4" y="42"/>
                  </a:lnTo>
                  <a:lnTo>
                    <a:pt x="214" y="42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7" y="45"/>
                  </a:lnTo>
                  <a:lnTo>
                    <a:pt x="217" y="45"/>
                  </a:lnTo>
                  <a:lnTo>
                    <a:pt x="221" y="43"/>
                  </a:lnTo>
                  <a:lnTo>
                    <a:pt x="221" y="43"/>
                  </a:lnTo>
                  <a:lnTo>
                    <a:pt x="224" y="43"/>
                  </a:lnTo>
                  <a:lnTo>
                    <a:pt x="224" y="43"/>
                  </a:lnTo>
                  <a:lnTo>
                    <a:pt x="225" y="45"/>
                  </a:lnTo>
                  <a:lnTo>
                    <a:pt x="225" y="45"/>
                  </a:lnTo>
                  <a:lnTo>
                    <a:pt x="229" y="47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51"/>
                  </a:lnTo>
                  <a:lnTo>
                    <a:pt x="232" y="51"/>
                  </a:lnTo>
                  <a:lnTo>
                    <a:pt x="234" y="53"/>
                  </a:lnTo>
                  <a:lnTo>
                    <a:pt x="234" y="53"/>
                  </a:lnTo>
                  <a:lnTo>
                    <a:pt x="237" y="54"/>
                  </a:lnTo>
                  <a:lnTo>
                    <a:pt x="238" y="56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0" y="58"/>
                  </a:lnTo>
                  <a:lnTo>
                    <a:pt x="245" y="62"/>
                  </a:lnTo>
                  <a:lnTo>
                    <a:pt x="245" y="62"/>
                  </a:lnTo>
                  <a:lnTo>
                    <a:pt x="248" y="65"/>
                  </a:lnTo>
                  <a:lnTo>
                    <a:pt x="248" y="65"/>
                  </a:lnTo>
                  <a:lnTo>
                    <a:pt x="248" y="69"/>
                  </a:lnTo>
                  <a:lnTo>
                    <a:pt x="248" y="69"/>
                  </a:lnTo>
                  <a:lnTo>
                    <a:pt x="249" y="73"/>
                  </a:lnTo>
                  <a:lnTo>
                    <a:pt x="249" y="73"/>
                  </a:lnTo>
                  <a:lnTo>
                    <a:pt x="251" y="76"/>
                  </a:lnTo>
                  <a:lnTo>
                    <a:pt x="251" y="76"/>
                  </a:lnTo>
                  <a:lnTo>
                    <a:pt x="253" y="77"/>
                  </a:lnTo>
                  <a:lnTo>
                    <a:pt x="253" y="77"/>
                  </a:lnTo>
                  <a:lnTo>
                    <a:pt x="257" y="80"/>
                  </a:lnTo>
                  <a:lnTo>
                    <a:pt x="257" y="80"/>
                  </a:lnTo>
                  <a:lnTo>
                    <a:pt x="259" y="81"/>
                  </a:lnTo>
                  <a:lnTo>
                    <a:pt x="259" y="83"/>
                  </a:lnTo>
                  <a:lnTo>
                    <a:pt x="259" y="83"/>
                  </a:lnTo>
                  <a:lnTo>
                    <a:pt x="257" y="84"/>
                  </a:lnTo>
                  <a:lnTo>
                    <a:pt x="257" y="84"/>
                  </a:lnTo>
                  <a:lnTo>
                    <a:pt x="255" y="84"/>
                  </a:lnTo>
                  <a:lnTo>
                    <a:pt x="255" y="84"/>
                  </a:lnTo>
                  <a:lnTo>
                    <a:pt x="255" y="87"/>
                  </a:lnTo>
                  <a:lnTo>
                    <a:pt x="255" y="87"/>
                  </a:lnTo>
                  <a:lnTo>
                    <a:pt x="255" y="88"/>
                  </a:lnTo>
                  <a:lnTo>
                    <a:pt x="255" y="89"/>
                  </a:lnTo>
                  <a:lnTo>
                    <a:pt x="255" y="89"/>
                  </a:lnTo>
                  <a:lnTo>
                    <a:pt x="252" y="91"/>
                  </a:lnTo>
                  <a:lnTo>
                    <a:pt x="251" y="91"/>
                  </a:lnTo>
                  <a:lnTo>
                    <a:pt x="248" y="92"/>
                  </a:lnTo>
                  <a:lnTo>
                    <a:pt x="247" y="93"/>
                  </a:lnTo>
                  <a:lnTo>
                    <a:pt x="247" y="93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9" y="96"/>
                  </a:lnTo>
                  <a:lnTo>
                    <a:pt x="249" y="96"/>
                  </a:lnTo>
                  <a:lnTo>
                    <a:pt x="249" y="95"/>
                  </a:lnTo>
                  <a:lnTo>
                    <a:pt x="249" y="95"/>
                  </a:lnTo>
                  <a:lnTo>
                    <a:pt x="249" y="93"/>
                  </a:lnTo>
                  <a:lnTo>
                    <a:pt x="251" y="93"/>
                  </a:lnTo>
                  <a:lnTo>
                    <a:pt x="251" y="93"/>
                  </a:lnTo>
                  <a:lnTo>
                    <a:pt x="253" y="93"/>
                  </a:lnTo>
                  <a:lnTo>
                    <a:pt x="253" y="93"/>
                  </a:lnTo>
                  <a:lnTo>
                    <a:pt x="256" y="93"/>
                  </a:lnTo>
                  <a:lnTo>
                    <a:pt x="256" y="93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89"/>
                  </a:lnTo>
                  <a:lnTo>
                    <a:pt x="256" y="89"/>
                  </a:lnTo>
                  <a:lnTo>
                    <a:pt x="257" y="87"/>
                  </a:lnTo>
                  <a:lnTo>
                    <a:pt x="257" y="87"/>
                  </a:lnTo>
                  <a:lnTo>
                    <a:pt x="257" y="88"/>
                  </a:lnTo>
                  <a:lnTo>
                    <a:pt x="259" y="87"/>
                  </a:lnTo>
                  <a:lnTo>
                    <a:pt x="259" y="87"/>
                  </a:lnTo>
                  <a:lnTo>
                    <a:pt x="260" y="85"/>
                  </a:lnTo>
                  <a:lnTo>
                    <a:pt x="260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3"/>
                  </a:lnTo>
                  <a:lnTo>
                    <a:pt x="262" y="83"/>
                  </a:lnTo>
                  <a:lnTo>
                    <a:pt x="260" y="80"/>
                  </a:lnTo>
                  <a:lnTo>
                    <a:pt x="260" y="80"/>
                  </a:lnTo>
                  <a:lnTo>
                    <a:pt x="260" y="75"/>
                  </a:lnTo>
                  <a:lnTo>
                    <a:pt x="260" y="75"/>
                  </a:lnTo>
                  <a:lnTo>
                    <a:pt x="263" y="80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4" y="91"/>
                  </a:lnTo>
                  <a:lnTo>
                    <a:pt x="264" y="91"/>
                  </a:lnTo>
                  <a:lnTo>
                    <a:pt x="264" y="93"/>
                  </a:lnTo>
                  <a:lnTo>
                    <a:pt x="264" y="93"/>
                  </a:lnTo>
                  <a:lnTo>
                    <a:pt x="264" y="98"/>
                  </a:lnTo>
                  <a:lnTo>
                    <a:pt x="264" y="98"/>
                  </a:lnTo>
                  <a:lnTo>
                    <a:pt x="264" y="103"/>
                  </a:lnTo>
                  <a:lnTo>
                    <a:pt x="264" y="103"/>
                  </a:lnTo>
                  <a:lnTo>
                    <a:pt x="264" y="107"/>
                  </a:lnTo>
                  <a:lnTo>
                    <a:pt x="264" y="107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5"/>
                  </a:lnTo>
                  <a:lnTo>
                    <a:pt x="262" y="114"/>
                  </a:lnTo>
                  <a:lnTo>
                    <a:pt x="262" y="114"/>
                  </a:lnTo>
                  <a:lnTo>
                    <a:pt x="260" y="110"/>
                  </a:lnTo>
                  <a:lnTo>
                    <a:pt x="259" y="110"/>
                  </a:lnTo>
                  <a:lnTo>
                    <a:pt x="259" y="110"/>
                  </a:lnTo>
                  <a:lnTo>
                    <a:pt x="259" y="108"/>
                  </a:lnTo>
                  <a:lnTo>
                    <a:pt x="256" y="108"/>
                  </a:lnTo>
                  <a:lnTo>
                    <a:pt x="256" y="108"/>
                  </a:lnTo>
                  <a:lnTo>
                    <a:pt x="255" y="108"/>
                  </a:lnTo>
                  <a:lnTo>
                    <a:pt x="253" y="108"/>
                  </a:lnTo>
                  <a:lnTo>
                    <a:pt x="253" y="108"/>
                  </a:lnTo>
                  <a:lnTo>
                    <a:pt x="253" y="111"/>
                  </a:lnTo>
                  <a:lnTo>
                    <a:pt x="253" y="112"/>
                  </a:lnTo>
                  <a:lnTo>
                    <a:pt x="253" y="112"/>
                  </a:lnTo>
                  <a:lnTo>
                    <a:pt x="248" y="111"/>
                  </a:lnTo>
                  <a:lnTo>
                    <a:pt x="248" y="111"/>
                  </a:lnTo>
                  <a:lnTo>
                    <a:pt x="247" y="111"/>
                  </a:lnTo>
                  <a:lnTo>
                    <a:pt x="247" y="112"/>
                  </a:lnTo>
                  <a:lnTo>
                    <a:pt x="247" y="112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21"/>
                  </a:lnTo>
                  <a:lnTo>
                    <a:pt x="243" y="121"/>
                  </a:lnTo>
                  <a:lnTo>
                    <a:pt x="241" y="122"/>
                  </a:lnTo>
                  <a:lnTo>
                    <a:pt x="238" y="122"/>
                  </a:lnTo>
                  <a:lnTo>
                    <a:pt x="238" y="122"/>
                  </a:lnTo>
                  <a:lnTo>
                    <a:pt x="234" y="123"/>
                  </a:lnTo>
                  <a:lnTo>
                    <a:pt x="234" y="123"/>
                  </a:lnTo>
                  <a:lnTo>
                    <a:pt x="234" y="125"/>
                  </a:lnTo>
                  <a:lnTo>
                    <a:pt x="233" y="126"/>
                  </a:lnTo>
                  <a:lnTo>
                    <a:pt x="233" y="126"/>
                  </a:lnTo>
                  <a:lnTo>
                    <a:pt x="232" y="127"/>
                  </a:lnTo>
                  <a:lnTo>
                    <a:pt x="230" y="129"/>
                  </a:lnTo>
                  <a:lnTo>
                    <a:pt x="230" y="129"/>
                  </a:lnTo>
                  <a:lnTo>
                    <a:pt x="230" y="133"/>
                  </a:lnTo>
                  <a:lnTo>
                    <a:pt x="230" y="133"/>
                  </a:lnTo>
                  <a:lnTo>
                    <a:pt x="230" y="134"/>
                  </a:lnTo>
                  <a:lnTo>
                    <a:pt x="230" y="135"/>
                  </a:lnTo>
                  <a:lnTo>
                    <a:pt x="230" y="135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8"/>
                  </a:lnTo>
                  <a:lnTo>
                    <a:pt x="225" y="139"/>
                  </a:lnTo>
                  <a:lnTo>
                    <a:pt x="225" y="139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0" y="142"/>
                  </a:lnTo>
                  <a:lnTo>
                    <a:pt x="220" y="144"/>
                  </a:lnTo>
                  <a:lnTo>
                    <a:pt x="218" y="144"/>
                  </a:lnTo>
                  <a:lnTo>
                    <a:pt x="218" y="144"/>
                  </a:lnTo>
                  <a:lnTo>
                    <a:pt x="215" y="144"/>
                  </a:lnTo>
                  <a:lnTo>
                    <a:pt x="213" y="144"/>
                  </a:lnTo>
                  <a:lnTo>
                    <a:pt x="213" y="144"/>
                  </a:lnTo>
                  <a:lnTo>
                    <a:pt x="211" y="145"/>
                  </a:lnTo>
                  <a:lnTo>
                    <a:pt x="209" y="148"/>
                  </a:lnTo>
                  <a:lnTo>
                    <a:pt x="209" y="148"/>
                  </a:lnTo>
                  <a:lnTo>
                    <a:pt x="203" y="152"/>
                  </a:lnTo>
                  <a:lnTo>
                    <a:pt x="203" y="152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2" y="154"/>
                  </a:lnTo>
                  <a:lnTo>
                    <a:pt x="202" y="157"/>
                  </a:lnTo>
                  <a:lnTo>
                    <a:pt x="203" y="158"/>
                  </a:lnTo>
                  <a:lnTo>
                    <a:pt x="203" y="158"/>
                  </a:lnTo>
                  <a:lnTo>
                    <a:pt x="207" y="164"/>
                  </a:lnTo>
                  <a:lnTo>
                    <a:pt x="207" y="164"/>
                  </a:lnTo>
                  <a:lnTo>
                    <a:pt x="209" y="167"/>
                  </a:lnTo>
                  <a:lnTo>
                    <a:pt x="207" y="169"/>
                  </a:lnTo>
                  <a:lnTo>
                    <a:pt x="207" y="169"/>
                  </a:lnTo>
                  <a:lnTo>
                    <a:pt x="206" y="173"/>
                  </a:lnTo>
                  <a:lnTo>
                    <a:pt x="206" y="173"/>
                  </a:lnTo>
                  <a:lnTo>
                    <a:pt x="206" y="176"/>
                  </a:lnTo>
                  <a:lnTo>
                    <a:pt x="206" y="179"/>
                  </a:lnTo>
                  <a:lnTo>
                    <a:pt x="206" y="179"/>
                  </a:lnTo>
                  <a:lnTo>
                    <a:pt x="209" y="183"/>
                  </a:lnTo>
                  <a:lnTo>
                    <a:pt x="209" y="183"/>
                  </a:lnTo>
                  <a:lnTo>
                    <a:pt x="207" y="184"/>
                  </a:lnTo>
                  <a:lnTo>
                    <a:pt x="207" y="186"/>
                  </a:lnTo>
                  <a:lnTo>
                    <a:pt x="207" y="187"/>
                  </a:lnTo>
                  <a:lnTo>
                    <a:pt x="207" y="187"/>
                  </a:lnTo>
                  <a:lnTo>
                    <a:pt x="213" y="191"/>
                  </a:lnTo>
                  <a:lnTo>
                    <a:pt x="213" y="191"/>
                  </a:lnTo>
                  <a:lnTo>
                    <a:pt x="217" y="194"/>
                  </a:lnTo>
                  <a:lnTo>
                    <a:pt x="217" y="194"/>
                  </a:lnTo>
                  <a:lnTo>
                    <a:pt x="217" y="199"/>
                  </a:lnTo>
                  <a:lnTo>
                    <a:pt x="217" y="199"/>
                  </a:lnTo>
                  <a:lnTo>
                    <a:pt x="220" y="204"/>
                  </a:lnTo>
                  <a:lnTo>
                    <a:pt x="221" y="209"/>
                  </a:lnTo>
                  <a:lnTo>
                    <a:pt x="220" y="211"/>
                  </a:lnTo>
                  <a:lnTo>
                    <a:pt x="220" y="211"/>
                  </a:lnTo>
                  <a:lnTo>
                    <a:pt x="218" y="214"/>
                  </a:lnTo>
                  <a:lnTo>
                    <a:pt x="218" y="215"/>
                  </a:lnTo>
                  <a:lnTo>
                    <a:pt x="218" y="215"/>
                  </a:lnTo>
                  <a:lnTo>
                    <a:pt x="220" y="218"/>
                  </a:lnTo>
                  <a:lnTo>
                    <a:pt x="220" y="218"/>
                  </a:lnTo>
                  <a:lnTo>
                    <a:pt x="222" y="219"/>
                  </a:lnTo>
                  <a:lnTo>
                    <a:pt x="222" y="219"/>
                  </a:lnTo>
                  <a:lnTo>
                    <a:pt x="222" y="221"/>
                  </a:lnTo>
                  <a:lnTo>
                    <a:pt x="222" y="221"/>
                  </a:lnTo>
                  <a:lnTo>
                    <a:pt x="218" y="226"/>
                  </a:lnTo>
                  <a:lnTo>
                    <a:pt x="218" y="226"/>
                  </a:lnTo>
                  <a:lnTo>
                    <a:pt x="217" y="230"/>
                  </a:lnTo>
                  <a:lnTo>
                    <a:pt x="217" y="230"/>
                  </a:lnTo>
                  <a:lnTo>
                    <a:pt x="213" y="236"/>
                  </a:lnTo>
                  <a:lnTo>
                    <a:pt x="213" y="236"/>
                  </a:lnTo>
                  <a:lnTo>
                    <a:pt x="210" y="237"/>
                  </a:lnTo>
                  <a:lnTo>
                    <a:pt x="210" y="238"/>
                  </a:lnTo>
                  <a:lnTo>
                    <a:pt x="210" y="238"/>
                  </a:lnTo>
                  <a:lnTo>
                    <a:pt x="209" y="241"/>
                  </a:lnTo>
                  <a:lnTo>
                    <a:pt x="209" y="242"/>
                  </a:lnTo>
                  <a:lnTo>
                    <a:pt x="210" y="241"/>
                  </a:lnTo>
                  <a:lnTo>
                    <a:pt x="210" y="241"/>
                  </a:lnTo>
                  <a:lnTo>
                    <a:pt x="215" y="237"/>
                  </a:lnTo>
                  <a:lnTo>
                    <a:pt x="215" y="237"/>
                  </a:lnTo>
                  <a:lnTo>
                    <a:pt x="221" y="234"/>
                  </a:lnTo>
                  <a:lnTo>
                    <a:pt x="224" y="232"/>
                  </a:lnTo>
                  <a:lnTo>
                    <a:pt x="224" y="232"/>
                  </a:lnTo>
                  <a:lnTo>
                    <a:pt x="225" y="232"/>
                  </a:lnTo>
                  <a:lnTo>
                    <a:pt x="225" y="233"/>
                  </a:lnTo>
                  <a:lnTo>
                    <a:pt x="226" y="228"/>
                  </a:lnTo>
                  <a:lnTo>
                    <a:pt x="226" y="228"/>
                  </a:lnTo>
                  <a:lnTo>
                    <a:pt x="230" y="219"/>
                  </a:lnTo>
                  <a:lnTo>
                    <a:pt x="233" y="217"/>
                  </a:lnTo>
                  <a:lnTo>
                    <a:pt x="233" y="217"/>
                  </a:lnTo>
                  <a:lnTo>
                    <a:pt x="236" y="211"/>
                  </a:lnTo>
                  <a:lnTo>
                    <a:pt x="236" y="211"/>
                  </a:lnTo>
                  <a:lnTo>
                    <a:pt x="238" y="206"/>
                  </a:lnTo>
                  <a:lnTo>
                    <a:pt x="238" y="206"/>
                  </a:lnTo>
                  <a:lnTo>
                    <a:pt x="240" y="204"/>
                  </a:lnTo>
                  <a:lnTo>
                    <a:pt x="241" y="204"/>
                  </a:lnTo>
                  <a:lnTo>
                    <a:pt x="243" y="204"/>
                  </a:lnTo>
                  <a:lnTo>
                    <a:pt x="243" y="200"/>
                  </a:lnTo>
                  <a:lnTo>
                    <a:pt x="243" y="200"/>
                  </a:lnTo>
                  <a:lnTo>
                    <a:pt x="244" y="196"/>
                  </a:lnTo>
                  <a:lnTo>
                    <a:pt x="247" y="192"/>
                  </a:lnTo>
                  <a:lnTo>
                    <a:pt x="247" y="192"/>
                  </a:lnTo>
                  <a:lnTo>
                    <a:pt x="247" y="188"/>
                  </a:lnTo>
                  <a:lnTo>
                    <a:pt x="247" y="186"/>
                  </a:lnTo>
                  <a:lnTo>
                    <a:pt x="247" y="184"/>
                  </a:lnTo>
                  <a:lnTo>
                    <a:pt x="248" y="181"/>
                  </a:lnTo>
                  <a:lnTo>
                    <a:pt x="248" y="181"/>
                  </a:lnTo>
                  <a:lnTo>
                    <a:pt x="252" y="179"/>
                  </a:lnTo>
                  <a:lnTo>
                    <a:pt x="253" y="177"/>
                  </a:lnTo>
                  <a:lnTo>
                    <a:pt x="253" y="177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62" y="164"/>
                  </a:lnTo>
                  <a:lnTo>
                    <a:pt x="263" y="160"/>
                  </a:lnTo>
                  <a:lnTo>
                    <a:pt x="264" y="153"/>
                  </a:lnTo>
                  <a:lnTo>
                    <a:pt x="264" y="153"/>
                  </a:lnTo>
                  <a:lnTo>
                    <a:pt x="264" y="141"/>
                  </a:lnTo>
                  <a:lnTo>
                    <a:pt x="264" y="141"/>
                  </a:lnTo>
                  <a:lnTo>
                    <a:pt x="266" y="138"/>
                  </a:lnTo>
                  <a:lnTo>
                    <a:pt x="267" y="135"/>
                  </a:lnTo>
                  <a:lnTo>
                    <a:pt x="267" y="131"/>
                  </a:lnTo>
                  <a:lnTo>
                    <a:pt x="267" y="131"/>
                  </a:lnTo>
                  <a:lnTo>
                    <a:pt x="266" y="127"/>
                  </a:lnTo>
                  <a:lnTo>
                    <a:pt x="266" y="126"/>
                  </a:lnTo>
                  <a:lnTo>
                    <a:pt x="266" y="126"/>
                  </a:lnTo>
                  <a:lnTo>
                    <a:pt x="267" y="123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71" y="118"/>
                  </a:lnTo>
                  <a:lnTo>
                    <a:pt x="271" y="118"/>
                  </a:lnTo>
                  <a:lnTo>
                    <a:pt x="272" y="114"/>
                  </a:lnTo>
                  <a:lnTo>
                    <a:pt x="274" y="115"/>
                  </a:lnTo>
                  <a:lnTo>
                    <a:pt x="274" y="115"/>
                  </a:lnTo>
                  <a:lnTo>
                    <a:pt x="274" y="121"/>
                  </a:lnTo>
                  <a:lnTo>
                    <a:pt x="274" y="135"/>
                  </a:lnTo>
                  <a:lnTo>
                    <a:pt x="270" y="157"/>
                  </a:lnTo>
                  <a:lnTo>
                    <a:pt x="267" y="171"/>
                  </a:lnTo>
                  <a:lnTo>
                    <a:pt x="263" y="183"/>
                  </a:lnTo>
                  <a:lnTo>
                    <a:pt x="257" y="196"/>
                  </a:lnTo>
                  <a:lnTo>
                    <a:pt x="249" y="210"/>
                  </a:lnTo>
                  <a:lnTo>
                    <a:pt x="240" y="223"/>
                  </a:lnTo>
                  <a:lnTo>
                    <a:pt x="229" y="234"/>
                  </a:lnTo>
                  <a:lnTo>
                    <a:pt x="214" y="245"/>
                  </a:lnTo>
                  <a:lnTo>
                    <a:pt x="198" y="255"/>
                  </a:lnTo>
                  <a:lnTo>
                    <a:pt x="178" y="261"/>
                  </a:lnTo>
                  <a:lnTo>
                    <a:pt x="155" y="267"/>
                  </a:lnTo>
                  <a:lnTo>
                    <a:pt x="155" y="267"/>
                  </a:lnTo>
                  <a:lnTo>
                    <a:pt x="169" y="263"/>
                  </a:lnTo>
                  <a:lnTo>
                    <a:pt x="182" y="259"/>
                  </a:lnTo>
                  <a:lnTo>
                    <a:pt x="186" y="256"/>
                  </a:lnTo>
                  <a:lnTo>
                    <a:pt x="187" y="255"/>
                  </a:lnTo>
                  <a:lnTo>
                    <a:pt x="187" y="255"/>
                  </a:lnTo>
                  <a:lnTo>
                    <a:pt x="187" y="252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4" y="249"/>
                  </a:lnTo>
                  <a:lnTo>
                    <a:pt x="182" y="248"/>
                  </a:lnTo>
                  <a:lnTo>
                    <a:pt x="182" y="248"/>
                  </a:lnTo>
                  <a:lnTo>
                    <a:pt x="178" y="245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3" y="246"/>
                  </a:lnTo>
                  <a:lnTo>
                    <a:pt x="173" y="246"/>
                  </a:lnTo>
                  <a:lnTo>
                    <a:pt x="168" y="246"/>
                  </a:lnTo>
                  <a:lnTo>
                    <a:pt x="165" y="245"/>
                  </a:lnTo>
                  <a:lnTo>
                    <a:pt x="165" y="245"/>
                  </a:lnTo>
                  <a:lnTo>
                    <a:pt x="161" y="242"/>
                  </a:lnTo>
                  <a:lnTo>
                    <a:pt x="160" y="241"/>
                  </a:lnTo>
                  <a:lnTo>
                    <a:pt x="159" y="242"/>
                  </a:lnTo>
                  <a:lnTo>
                    <a:pt x="159" y="242"/>
                  </a:lnTo>
                  <a:lnTo>
                    <a:pt x="159" y="244"/>
                  </a:lnTo>
                  <a:lnTo>
                    <a:pt x="159" y="244"/>
                  </a:lnTo>
                  <a:lnTo>
                    <a:pt x="157" y="245"/>
                  </a:lnTo>
                  <a:lnTo>
                    <a:pt x="157" y="245"/>
                  </a:lnTo>
                  <a:lnTo>
                    <a:pt x="156" y="245"/>
                  </a:lnTo>
                  <a:lnTo>
                    <a:pt x="153" y="245"/>
                  </a:lnTo>
                  <a:lnTo>
                    <a:pt x="149" y="245"/>
                  </a:lnTo>
                  <a:lnTo>
                    <a:pt x="149" y="245"/>
                  </a:lnTo>
                  <a:lnTo>
                    <a:pt x="145" y="245"/>
                  </a:lnTo>
                  <a:lnTo>
                    <a:pt x="140" y="244"/>
                  </a:lnTo>
                  <a:lnTo>
                    <a:pt x="140" y="244"/>
                  </a:lnTo>
                  <a:lnTo>
                    <a:pt x="138" y="242"/>
                  </a:lnTo>
                  <a:lnTo>
                    <a:pt x="137" y="242"/>
                  </a:lnTo>
                  <a:lnTo>
                    <a:pt x="137" y="242"/>
                  </a:lnTo>
                  <a:lnTo>
                    <a:pt x="136" y="244"/>
                  </a:lnTo>
                  <a:lnTo>
                    <a:pt x="134" y="245"/>
                  </a:lnTo>
                  <a:lnTo>
                    <a:pt x="140" y="248"/>
                  </a:lnTo>
                  <a:lnTo>
                    <a:pt x="144" y="251"/>
                  </a:lnTo>
                  <a:lnTo>
                    <a:pt x="144" y="251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3"/>
                  </a:lnTo>
                  <a:lnTo>
                    <a:pt x="145" y="253"/>
                  </a:lnTo>
                  <a:lnTo>
                    <a:pt x="142" y="253"/>
                  </a:lnTo>
                  <a:lnTo>
                    <a:pt x="140" y="253"/>
                  </a:lnTo>
                  <a:lnTo>
                    <a:pt x="140" y="253"/>
                  </a:lnTo>
                  <a:lnTo>
                    <a:pt x="134" y="256"/>
                  </a:lnTo>
                  <a:lnTo>
                    <a:pt x="133" y="256"/>
                  </a:lnTo>
                  <a:lnTo>
                    <a:pt x="130" y="256"/>
                  </a:lnTo>
                  <a:lnTo>
                    <a:pt x="130" y="256"/>
                  </a:lnTo>
                  <a:lnTo>
                    <a:pt x="127" y="251"/>
                  </a:lnTo>
                  <a:lnTo>
                    <a:pt x="127" y="251"/>
                  </a:lnTo>
                  <a:lnTo>
                    <a:pt x="127" y="249"/>
                  </a:lnTo>
                  <a:lnTo>
                    <a:pt x="126" y="248"/>
                  </a:lnTo>
                  <a:lnTo>
                    <a:pt x="125" y="248"/>
                  </a:lnTo>
                  <a:lnTo>
                    <a:pt x="125" y="248"/>
                  </a:lnTo>
                  <a:lnTo>
                    <a:pt x="121" y="248"/>
                  </a:lnTo>
                  <a:lnTo>
                    <a:pt x="123" y="252"/>
                  </a:lnTo>
                  <a:lnTo>
                    <a:pt x="123" y="252"/>
                  </a:lnTo>
                  <a:lnTo>
                    <a:pt x="118" y="252"/>
                  </a:lnTo>
                  <a:lnTo>
                    <a:pt x="118" y="252"/>
                  </a:lnTo>
                  <a:lnTo>
                    <a:pt x="115" y="253"/>
                  </a:lnTo>
                  <a:lnTo>
                    <a:pt x="115" y="253"/>
                  </a:lnTo>
                  <a:lnTo>
                    <a:pt x="114" y="252"/>
                  </a:lnTo>
                  <a:lnTo>
                    <a:pt x="114" y="252"/>
                  </a:lnTo>
                  <a:lnTo>
                    <a:pt x="111" y="251"/>
                  </a:lnTo>
                  <a:lnTo>
                    <a:pt x="108" y="251"/>
                  </a:lnTo>
                  <a:lnTo>
                    <a:pt x="108" y="251"/>
                  </a:lnTo>
                  <a:lnTo>
                    <a:pt x="102" y="249"/>
                  </a:lnTo>
                  <a:lnTo>
                    <a:pt x="102" y="249"/>
                  </a:lnTo>
                  <a:lnTo>
                    <a:pt x="99" y="249"/>
                  </a:lnTo>
                  <a:lnTo>
                    <a:pt x="99" y="249"/>
                  </a:lnTo>
                  <a:lnTo>
                    <a:pt x="95" y="252"/>
                  </a:lnTo>
                  <a:lnTo>
                    <a:pt x="92" y="252"/>
                  </a:lnTo>
                  <a:lnTo>
                    <a:pt x="92" y="252"/>
                  </a:lnTo>
                  <a:lnTo>
                    <a:pt x="88" y="252"/>
                  </a:lnTo>
                  <a:lnTo>
                    <a:pt x="85" y="252"/>
                  </a:lnTo>
                  <a:lnTo>
                    <a:pt x="85" y="252"/>
                  </a:lnTo>
                  <a:lnTo>
                    <a:pt x="88" y="255"/>
                  </a:lnTo>
                  <a:lnTo>
                    <a:pt x="98" y="259"/>
                  </a:lnTo>
                  <a:lnTo>
                    <a:pt x="104" y="261"/>
                  </a:lnTo>
                  <a:lnTo>
                    <a:pt x="113" y="264"/>
                  </a:lnTo>
                  <a:lnTo>
                    <a:pt x="122" y="265"/>
                  </a:lnTo>
                  <a:lnTo>
                    <a:pt x="133" y="267"/>
                  </a:lnTo>
                  <a:lnTo>
                    <a:pt x="133" y="267"/>
                  </a:lnTo>
                  <a:lnTo>
                    <a:pt x="121" y="267"/>
                  </a:lnTo>
                  <a:lnTo>
                    <a:pt x="108" y="264"/>
                  </a:lnTo>
                  <a:lnTo>
                    <a:pt x="92" y="260"/>
                  </a:lnTo>
                  <a:lnTo>
                    <a:pt x="73" y="252"/>
                  </a:lnTo>
                  <a:lnTo>
                    <a:pt x="64" y="246"/>
                  </a:lnTo>
                  <a:lnTo>
                    <a:pt x="54" y="240"/>
                  </a:lnTo>
                  <a:lnTo>
                    <a:pt x="45" y="232"/>
                  </a:lnTo>
                  <a:lnTo>
                    <a:pt x="35" y="222"/>
                  </a:lnTo>
                  <a:lnTo>
                    <a:pt x="27" y="211"/>
                  </a:lnTo>
                  <a:lnTo>
                    <a:pt x="19" y="199"/>
                  </a:lnTo>
                  <a:lnTo>
                    <a:pt x="19" y="199"/>
                  </a:lnTo>
                  <a:lnTo>
                    <a:pt x="12" y="186"/>
                  </a:lnTo>
                  <a:lnTo>
                    <a:pt x="7" y="172"/>
                  </a:lnTo>
                  <a:lnTo>
                    <a:pt x="3" y="157"/>
                  </a:lnTo>
                  <a:lnTo>
                    <a:pt x="2" y="142"/>
                  </a:lnTo>
                  <a:lnTo>
                    <a:pt x="0" y="129"/>
                  </a:lnTo>
                  <a:lnTo>
                    <a:pt x="2" y="114"/>
                  </a:lnTo>
                  <a:lnTo>
                    <a:pt x="4" y="100"/>
                  </a:lnTo>
                  <a:lnTo>
                    <a:pt x="10" y="87"/>
                  </a:lnTo>
                  <a:lnTo>
                    <a:pt x="15" y="73"/>
                  </a:lnTo>
                  <a:lnTo>
                    <a:pt x="23" y="61"/>
                  </a:lnTo>
                  <a:lnTo>
                    <a:pt x="31" y="49"/>
                  </a:lnTo>
                  <a:lnTo>
                    <a:pt x="42" y="38"/>
                  </a:lnTo>
                  <a:lnTo>
                    <a:pt x="54" y="28"/>
                  </a:lnTo>
                  <a:lnTo>
                    <a:pt x="68" y="19"/>
                  </a:lnTo>
                  <a:lnTo>
                    <a:pt x="84" y="11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90" y="10"/>
                  </a:lnTo>
                  <a:lnTo>
                    <a:pt x="77" y="16"/>
                  </a:lnTo>
                  <a:lnTo>
                    <a:pt x="62" y="26"/>
                  </a:lnTo>
                  <a:lnTo>
                    <a:pt x="48" y="38"/>
                  </a:lnTo>
                  <a:lnTo>
                    <a:pt x="41" y="46"/>
                  </a:lnTo>
                  <a:lnTo>
                    <a:pt x="33" y="54"/>
                  </a:lnTo>
                  <a:lnTo>
                    <a:pt x="27" y="64"/>
                  </a:lnTo>
                  <a:lnTo>
                    <a:pt x="20" y="75"/>
                  </a:lnTo>
                  <a:lnTo>
                    <a:pt x="15" y="85"/>
                  </a:lnTo>
                  <a:lnTo>
                    <a:pt x="11" y="98"/>
                  </a:lnTo>
                  <a:lnTo>
                    <a:pt x="12" y="99"/>
                  </a:lnTo>
                  <a:lnTo>
                    <a:pt x="12" y="99"/>
                  </a:lnTo>
                  <a:lnTo>
                    <a:pt x="14" y="98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8" y="89"/>
                  </a:lnTo>
                  <a:lnTo>
                    <a:pt x="18" y="89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29" y="76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1" y="77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1" y="84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30" y="95"/>
                  </a:lnTo>
                  <a:lnTo>
                    <a:pt x="30" y="95"/>
                  </a:lnTo>
                  <a:lnTo>
                    <a:pt x="31" y="98"/>
                  </a:lnTo>
                  <a:lnTo>
                    <a:pt x="33" y="99"/>
                  </a:lnTo>
                  <a:lnTo>
                    <a:pt x="33" y="99"/>
                  </a:lnTo>
                  <a:lnTo>
                    <a:pt x="41" y="102"/>
                  </a:lnTo>
                  <a:lnTo>
                    <a:pt x="41" y="102"/>
                  </a:lnTo>
                  <a:lnTo>
                    <a:pt x="45" y="96"/>
                  </a:lnTo>
                  <a:lnTo>
                    <a:pt x="45" y="96"/>
                  </a:lnTo>
                  <a:lnTo>
                    <a:pt x="48" y="95"/>
                  </a:lnTo>
                  <a:lnTo>
                    <a:pt x="50" y="93"/>
                  </a:lnTo>
                  <a:lnTo>
                    <a:pt x="50" y="93"/>
                  </a:lnTo>
                  <a:lnTo>
                    <a:pt x="50" y="91"/>
                  </a:lnTo>
                  <a:lnTo>
                    <a:pt x="50" y="89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3" y="85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58" y="81"/>
                  </a:lnTo>
                  <a:lnTo>
                    <a:pt x="60" y="81"/>
                  </a:lnTo>
                  <a:lnTo>
                    <a:pt x="60" y="83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0" y="87"/>
                  </a:lnTo>
                  <a:lnTo>
                    <a:pt x="60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57" y="89"/>
                  </a:lnTo>
                  <a:lnTo>
                    <a:pt x="56" y="91"/>
                  </a:lnTo>
                  <a:lnTo>
                    <a:pt x="56" y="91"/>
                  </a:lnTo>
                  <a:lnTo>
                    <a:pt x="53" y="96"/>
                  </a:lnTo>
                  <a:lnTo>
                    <a:pt x="53" y="96"/>
                  </a:lnTo>
                  <a:lnTo>
                    <a:pt x="52" y="99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6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3" y="108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39" y="108"/>
                  </a:lnTo>
                  <a:lnTo>
                    <a:pt x="39" y="108"/>
                  </a:lnTo>
                  <a:lnTo>
                    <a:pt x="34" y="107"/>
                  </a:lnTo>
                  <a:lnTo>
                    <a:pt x="34" y="107"/>
                  </a:lnTo>
                  <a:lnTo>
                    <a:pt x="33" y="108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33" y="116"/>
                  </a:lnTo>
                  <a:lnTo>
                    <a:pt x="35" y="122"/>
                  </a:lnTo>
                  <a:lnTo>
                    <a:pt x="35" y="122"/>
                  </a:lnTo>
                  <a:lnTo>
                    <a:pt x="35" y="127"/>
                  </a:lnTo>
                  <a:lnTo>
                    <a:pt x="35" y="130"/>
                  </a:lnTo>
                  <a:lnTo>
                    <a:pt x="37" y="131"/>
                  </a:lnTo>
                  <a:lnTo>
                    <a:pt x="37" y="131"/>
                  </a:lnTo>
                  <a:lnTo>
                    <a:pt x="39" y="134"/>
                  </a:lnTo>
                  <a:lnTo>
                    <a:pt x="41" y="137"/>
                  </a:lnTo>
                  <a:lnTo>
                    <a:pt x="41" y="137"/>
                  </a:lnTo>
                  <a:lnTo>
                    <a:pt x="42" y="139"/>
                  </a:lnTo>
                  <a:lnTo>
                    <a:pt x="42" y="144"/>
                  </a:lnTo>
                  <a:lnTo>
                    <a:pt x="45" y="146"/>
                  </a:lnTo>
                  <a:lnTo>
                    <a:pt x="45" y="146"/>
                  </a:lnTo>
                  <a:lnTo>
                    <a:pt x="45" y="153"/>
                  </a:lnTo>
                  <a:lnTo>
                    <a:pt x="45" y="153"/>
                  </a:lnTo>
                  <a:lnTo>
                    <a:pt x="45" y="157"/>
                  </a:lnTo>
                  <a:lnTo>
                    <a:pt x="45" y="161"/>
                  </a:lnTo>
                  <a:lnTo>
                    <a:pt x="45" y="161"/>
                  </a:lnTo>
                  <a:lnTo>
                    <a:pt x="48" y="165"/>
                  </a:lnTo>
                  <a:lnTo>
                    <a:pt x="49" y="167"/>
                  </a:lnTo>
                  <a:lnTo>
                    <a:pt x="49" y="167"/>
                  </a:lnTo>
                  <a:lnTo>
                    <a:pt x="46" y="169"/>
                  </a:lnTo>
                  <a:lnTo>
                    <a:pt x="46" y="171"/>
                  </a:lnTo>
                  <a:lnTo>
                    <a:pt x="46" y="172"/>
                  </a:lnTo>
                  <a:lnTo>
                    <a:pt x="46" y="172"/>
                  </a:lnTo>
                  <a:lnTo>
                    <a:pt x="50" y="175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3" y="179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7" y="180"/>
                  </a:lnTo>
                  <a:lnTo>
                    <a:pt x="58" y="181"/>
                  </a:lnTo>
                  <a:lnTo>
                    <a:pt x="58" y="181"/>
                  </a:lnTo>
                  <a:lnTo>
                    <a:pt x="58" y="187"/>
                  </a:lnTo>
                  <a:lnTo>
                    <a:pt x="64" y="194"/>
                  </a:lnTo>
                  <a:lnTo>
                    <a:pt x="69" y="199"/>
                  </a:lnTo>
                  <a:lnTo>
                    <a:pt x="69" y="199"/>
                  </a:lnTo>
                  <a:lnTo>
                    <a:pt x="69" y="200"/>
                  </a:lnTo>
                  <a:lnTo>
                    <a:pt x="69" y="202"/>
                  </a:lnTo>
                  <a:lnTo>
                    <a:pt x="71" y="202"/>
                  </a:lnTo>
                  <a:lnTo>
                    <a:pt x="71" y="202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83" y="209"/>
                  </a:lnTo>
                  <a:lnTo>
                    <a:pt x="87" y="210"/>
                  </a:lnTo>
                  <a:lnTo>
                    <a:pt x="87" y="210"/>
                  </a:lnTo>
                  <a:lnTo>
                    <a:pt x="88" y="210"/>
                  </a:lnTo>
                  <a:lnTo>
                    <a:pt x="88" y="211"/>
                  </a:lnTo>
                  <a:lnTo>
                    <a:pt x="88" y="210"/>
                  </a:lnTo>
                  <a:lnTo>
                    <a:pt x="88" y="210"/>
                  </a:lnTo>
                  <a:lnTo>
                    <a:pt x="91" y="206"/>
                  </a:lnTo>
                  <a:lnTo>
                    <a:pt x="92" y="203"/>
                  </a:lnTo>
                  <a:lnTo>
                    <a:pt x="92" y="203"/>
                  </a:lnTo>
                  <a:lnTo>
                    <a:pt x="94" y="199"/>
                  </a:lnTo>
                  <a:lnTo>
                    <a:pt x="94" y="198"/>
                  </a:lnTo>
                  <a:lnTo>
                    <a:pt x="94" y="198"/>
                  </a:lnTo>
                  <a:lnTo>
                    <a:pt x="94" y="194"/>
                  </a:lnTo>
                  <a:lnTo>
                    <a:pt x="94" y="194"/>
                  </a:lnTo>
                  <a:lnTo>
                    <a:pt x="94" y="191"/>
                  </a:lnTo>
                  <a:lnTo>
                    <a:pt x="95" y="188"/>
                  </a:lnTo>
                  <a:lnTo>
                    <a:pt x="95" y="188"/>
                  </a:lnTo>
                  <a:lnTo>
                    <a:pt x="96" y="186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0" y="183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79"/>
                  </a:lnTo>
                  <a:lnTo>
                    <a:pt x="102" y="179"/>
                  </a:lnTo>
                  <a:lnTo>
                    <a:pt x="100" y="177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99" y="171"/>
                  </a:lnTo>
                  <a:lnTo>
                    <a:pt x="98" y="169"/>
                  </a:lnTo>
                  <a:lnTo>
                    <a:pt x="98" y="169"/>
                  </a:lnTo>
                  <a:lnTo>
                    <a:pt x="95" y="167"/>
                  </a:lnTo>
                  <a:lnTo>
                    <a:pt x="94" y="165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100" y="150"/>
                  </a:lnTo>
                  <a:lnTo>
                    <a:pt x="100" y="150"/>
                  </a:lnTo>
                  <a:lnTo>
                    <a:pt x="103" y="146"/>
                  </a:lnTo>
                  <a:lnTo>
                    <a:pt x="103" y="146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3" y="129"/>
                  </a:lnTo>
                  <a:lnTo>
                    <a:pt x="103" y="129"/>
                  </a:lnTo>
                  <a:lnTo>
                    <a:pt x="106" y="126"/>
                  </a:lnTo>
                  <a:lnTo>
                    <a:pt x="110" y="125"/>
                  </a:lnTo>
                  <a:lnTo>
                    <a:pt x="110" y="125"/>
                  </a:lnTo>
                  <a:lnTo>
                    <a:pt x="111" y="126"/>
                  </a:lnTo>
                  <a:lnTo>
                    <a:pt x="113" y="127"/>
                  </a:lnTo>
                  <a:lnTo>
                    <a:pt x="114" y="126"/>
                  </a:lnTo>
                  <a:lnTo>
                    <a:pt x="114" y="126"/>
                  </a:lnTo>
                  <a:lnTo>
                    <a:pt x="115" y="123"/>
                  </a:lnTo>
                  <a:lnTo>
                    <a:pt x="117" y="122"/>
                  </a:lnTo>
                  <a:lnTo>
                    <a:pt x="117" y="122"/>
                  </a:lnTo>
                  <a:lnTo>
                    <a:pt x="119" y="121"/>
                  </a:lnTo>
                  <a:lnTo>
                    <a:pt x="121" y="122"/>
                  </a:lnTo>
                  <a:lnTo>
                    <a:pt x="121" y="122"/>
                  </a:lnTo>
                  <a:lnTo>
                    <a:pt x="125" y="123"/>
                  </a:lnTo>
                  <a:lnTo>
                    <a:pt x="129" y="125"/>
                  </a:lnTo>
                  <a:lnTo>
                    <a:pt x="129" y="125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42" y="126"/>
                  </a:lnTo>
                  <a:lnTo>
                    <a:pt x="145" y="126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50" y="125"/>
                  </a:lnTo>
                  <a:lnTo>
                    <a:pt x="152" y="125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3" y="121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7" y="118"/>
                  </a:lnTo>
                  <a:lnTo>
                    <a:pt x="159" y="115"/>
                  </a:lnTo>
                  <a:lnTo>
                    <a:pt x="159" y="115"/>
                  </a:lnTo>
                  <a:lnTo>
                    <a:pt x="159" y="112"/>
                  </a:lnTo>
                  <a:lnTo>
                    <a:pt x="160" y="111"/>
                  </a:lnTo>
                  <a:lnTo>
                    <a:pt x="160" y="111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4" y="106"/>
                  </a:lnTo>
                  <a:lnTo>
                    <a:pt x="165" y="106"/>
                  </a:lnTo>
                  <a:lnTo>
                    <a:pt x="165" y="106"/>
                  </a:lnTo>
                  <a:lnTo>
                    <a:pt x="165" y="104"/>
                  </a:lnTo>
                  <a:lnTo>
                    <a:pt x="165" y="104"/>
                  </a:lnTo>
                  <a:lnTo>
                    <a:pt x="164" y="102"/>
                  </a:lnTo>
                  <a:lnTo>
                    <a:pt x="163" y="99"/>
                  </a:lnTo>
                  <a:lnTo>
                    <a:pt x="163" y="99"/>
                  </a:lnTo>
                  <a:lnTo>
                    <a:pt x="163" y="98"/>
                  </a:lnTo>
                  <a:lnTo>
                    <a:pt x="161" y="98"/>
                  </a:lnTo>
                  <a:lnTo>
                    <a:pt x="160" y="96"/>
                  </a:lnTo>
                  <a:lnTo>
                    <a:pt x="161" y="93"/>
                  </a:lnTo>
                  <a:lnTo>
                    <a:pt x="161" y="93"/>
                  </a:lnTo>
                  <a:lnTo>
                    <a:pt x="164" y="87"/>
                  </a:lnTo>
                  <a:lnTo>
                    <a:pt x="164" y="84"/>
                  </a:lnTo>
                  <a:lnTo>
                    <a:pt x="161" y="81"/>
                  </a:lnTo>
                  <a:lnTo>
                    <a:pt x="161" y="81"/>
                  </a:lnTo>
                  <a:lnTo>
                    <a:pt x="160" y="77"/>
                  </a:lnTo>
                  <a:lnTo>
                    <a:pt x="157" y="76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3" y="70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49" y="66"/>
                  </a:lnTo>
                  <a:lnTo>
                    <a:pt x="148" y="66"/>
                  </a:lnTo>
                  <a:lnTo>
                    <a:pt x="148" y="66"/>
                  </a:lnTo>
                  <a:lnTo>
                    <a:pt x="144" y="65"/>
                  </a:lnTo>
                  <a:lnTo>
                    <a:pt x="140" y="62"/>
                  </a:lnTo>
                  <a:lnTo>
                    <a:pt x="140" y="62"/>
                  </a:lnTo>
                  <a:lnTo>
                    <a:pt x="137" y="60"/>
                  </a:lnTo>
                  <a:lnTo>
                    <a:pt x="134" y="58"/>
                  </a:lnTo>
                  <a:lnTo>
                    <a:pt x="134" y="58"/>
                  </a:lnTo>
                  <a:lnTo>
                    <a:pt x="130" y="57"/>
                  </a:lnTo>
                  <a:lnTo>
                    <a:pt x="130" y="57"/>
                  </a:lnTo>
                  <a:lnTo>
                    <a:pt x="125" y="57"/>
                  </a:lnTo>
                  <a:lnTo>
                    <a:pt x="125" y="57"/>
                  </a:lnTo>
                  <a:lnTo>
                    <a:pt x="122" y="57"/>
                  </a:lnTo>
                  <a:lnTo>
                    <a:pt x="122" y="57"/>
                  </a:lnTo>
                  <a:lnTo>
                    <a:pt x="117" y="56"/>
                  </a:lnTo>
                  <a:lnTo>
                    <a:pt x="117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3" y="56"/>
                  </a:lnTo>
                  <a:lnTo>
                    <a:pt x="111" y="54"/>
                  </a:lnTo>
                  <a:lnTo>
                    <a:pt x="111" y="57"/>
                  </a:lnTo>
                  <a:lnTo>
                    <a:pt x="111" y="57"/>
                  </a:lnTo>
                  <a:lnTo>
                    <a:pt x="111" y="61"/>
                  </a:lnTo>
                  <a:lnTo>
                    <a:pt x="111" y="62"/>
                  </a:lnTo>
                  <a:lnTo>
                    <a:pt x="110" y="64"/>
                  </a:lnTo>
                  <a:lnTo>
                    <a:pt x="110" y="64"/>
                  </a:lnTo>
                  <a:lnTo>
                    <a:pt x="106" y="64"/>
                  </a:lnTo>
                  <a:lnTo>
                    <a:pt x="106" y="64"/>
                  </a:lnTo>
                  <a:lnTo>
                    <a:pt x="103" y="64"/>
                  </a:lnTo>
                  <a:lnTo>
                    <a:pt x="100" y="65"/>
                  </a:lnTo>
                  <a:lnTo>
                    <a:pt x="100" y="65"/>
                  </a:lnTo>
                  <a:lnTo>
                    <a:pt x="99" y="66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9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1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81" y="65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7" y="65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1" y="62"/>
                  </a:lnTo>
                  <a:lnTo>
                    <a:pt x="69" y="64"/>
                  </a:lnTo>
                  <a:lnTo>
                    <a:pt x="69" y="64"/>
                  </a:lnTo>
                  <a:lnTo>
                    <a:pt x="68" y="65"/>
                  </a:lnTo>
                  <a:lnTo>
                    <a:pt x="68" y="65"/>
                  </a:lnTo>
                  <a:lnTo>
                    <a:pt x="67" y="64"/>
                  </a:lnTo>
                  <a:lnTo>
                    <a:pt x="67" y="64"/>
                  </a:lnTo>
                  <a:lnTo>
                    <a:pt x="65" y="61"/>
                  </a:lnTo>
                  <a:lnTo>
                    <a:pt x="67" y="60"/>
                  </a:lnTo>
                  <a:lnTo>
                    <a:pt x="67" y="60"/>
                  </a:lnTo>
                  <a:lnTo>
                    <a:pt x="71" y="60"/>
                  </a:lnTo>
                  <a:lnTo>
                    <a:pt x="72" y="60"/>
                  </a:lnTo>
                  <a:lnTo>
                    <a:pt x="73" y="58"/>
                  </a:lnTo>
                  <a:lnTo>
                    <a:pt x="73" y="58"/>
                  </a:lnTo>
                  <a:lnTo>
                    <a:pt x="72" y="57"/>
                  </a:lnTo>
                  <a:lnTo>
                    <a:pt x="72" y="56"/>
                  </a:lnTo>
                  <a:lnTo>
                    <a:pt x="73" y="56"/>
                  </a:lnTo>
                  <a:lnTo>
                    <a:pt x="73" y="56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4" y="47"/>
                  </a:lnTo>
                  <a:lnTo>
                    <a:pt x="83" y="46"/>
                  </a:lnTo>
                  <a:lnTo>
                    <a:pt x="81" y="45"/>
                  </a:lnTo>
                  <a:lnTo>
                    <a:pt x="80" y="45"/>
                  </a:lnTo>
                  <a:lnTo>
                    <a:pt x="80" y="45"/>
                  </a:lnTo>
                  <a:lnTo>
                    <a:pt x="79" y="46"/>
                  </a:lnTo>
                  <a:lnTo>
                    <a:pt x="77" y="47"/>
                  </a:lnTo>
                  <a:lnTo>
                    <a:pt x="77" y="47"/>
                  </a:lnTo>
                  <a:lnTo>
                    <a:pt x="76" y="47"/>
                  </a:lnTo>
                  <a:lnTo>
                    <a:pt x="76" y="47"/>
                  </a:lnTo>
                  <a:lnTo>
                    <a:pt x="72" y="45"/>
                  </a:lnTo>
                  <a:lnTo>
                    <a:pt x="72" y="43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6" y="39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4" y="41"/>
                  </a:lnTo>
                  <a:lnTo>
                    <a:pt x="87" y="43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91" y="42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4" y="45"/>
                  </a:lnTo>
                  <a:lnTo>
                    <a:pt x="94" y="49"/>
                  </a:lnTo>
                  <a:lnTo>
                    <a:pt x="94" y="49"/>
                  </a:lnTo>
                  <a:lnTo>
                    <a:pt x="94" y="51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8" y="49"/>
                  </a:lnTo>
                  <a:lnTo>
                    <a:pt x="96" y="49"/>
                  </a:lnTo>
                  <a:lnTo>
                    <a:pt x="96" y="47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107" y="45"/>
                  </a:lnTo>
                  <a:lnTo>
                    <a:pt x="110" y="43"/>
                  </a:lnTo>
                  <a:lnTo>
                    <a:pt x="113" y="43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17" y="46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18" y="47"/>
                  </a:lnTo>
                  <a:lnTo>
                    <a:pt x="118" y="49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22" y="46"/>
                  </a:lnTo>
                  <a:lnTo>
                    <a:pt x="125" y="47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3" y="51"/>
                  </a:lnTo>
                  <a:lnTo>
                    <a:pt x="137" y="51"/>
                  </a:lnTo>
                  <a:lnTo>
                    <a:pt x="137" y="51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138" y="47"/>
                  </a:lnTo>
                  <a:lnTo>
                    <a:pt x="138" y="47"/>
                  </a:lnTo>
                  <a:lnTo>
                    <a:pt x="137" y="45"/>
                  </a:lnTo>
                  <a:lnTo>
                    <a:pt x="133" y="43"/>
                  </a:lnTo>
                  <a:lnTo>
                    <a:pt x="133" y="43"/>
                  </a:lnTo>
                  <a:lnTo>
                    <a:pt x="125" y="41"/>
                  </a:lnTo>
                  <a:lnTo>
                    <a:pt x="123" y="39"/>
                  </a:lnTo>
                  <a:lnTo>
                    <a:pt x="126" y="39"/>
                  </a:lnTo>
                  <a:lnTo>
                    <a:pt x="126" y="39"/>
                  </a:lnTo>
                  <a:lnTo>
                    <a:pt x="129" y="38"/>
                  </a:lnTo>
                  <a:lnTo>
                    <a:pt x="127" y="37"/>
                  </a:lnTo>
                  <a:lnTo>
                    <a:pt x="127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7" y="31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1" y="28"/>
                  </a:lnTo>
                  <a:lnTo>
                    <a:pt x="141" y="28"/>
                  </a:lnTo>
                  <a:lnTo>
                    <a:pt x="141" y="23"/>
                  </a:lnTo>
                  <a:lnTo>
                    <a:pt x="142" y="23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53" y="24"/>
                  </a:lnTo>
                  <a:lnTo>
                    <a:pt x="153" y="24"/>
                  </a:lnTo>
                  <a:lnTo>
                    <a:pt x="155" y="24"/>
                  </a:lnTo>
                  <a:lnTo>
                    <a:pt x="155" y="26"/>
                  </a:lnTo>
                  <a:lnTo>
                    <a:pt x="157" y="24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1" y="23"/>
                  </a:lnTo>
                  <a:lnTo>
                    <a:pt x="161" y="23"/>
                  </a:lnTo>
                  <a:lnTo>
                    <a:pt x="161" y="22"/>
                  </a:lnTo>
                  <a:lnTo>
                    <a:pt x="161" y="22"/>
                  </a:lnTo>
                  <a:lnTo>
                    <a:pt x="159" y="18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5" y="12"/>
                  </a:lnTo>
                  <a:lnTo>
                    <a:pt x="153" y="10"/>
                  </a:lnTo>
                  <a:lnTo>
                    <a:pt x="152" y="7"/>
                  </a:lnTo>
                  <a:lnTo>
                    <a:pt x="150" y="7"/>
                  </a:lnTo>
                  <a:lnTo>
                    <a:pt x="148" y="8"/>
                  </a:lnTo>
                  <a:lnTo>
                    <a:pt x="148" y="8"/>
                  </a:lnTo>
                  <a:lnTo>
                    <a:pt x="144" y="10"/>
                  </a:lnTo>
                  <a:lnTo>
                    <a:pt x="140" y="11"/>
                  </a:lnTo>
                  <a:lnTo>
                    <a:pt x="140" y="11"/>
                  </a:lnTo>
                  <a:lnTo>
                    <a:pt x="134" y="10"/>
                  </a:lnTo>
                  <a:lnTo>
                    <a:pt x="132" y="8"/>
                  </a:lnTo>
                  <a:lnTo>
                    <a:pt x="132" y="8"/>
                  </a:lnTo>
                  <a:lnTo>
                    <a:pt x="136" y="7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37" y="1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9" y="0"/>
                  </a:lnTo>
                  <a:lnTo>
                    <a:pt x="161" y="1"/>
                  </a:lnTo>
                  <a:lnTo>
                    <a:pt x="161" y="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53" name="组合 252"/>
          <p:cNvGrpSpPr/>
          <p:nvPr/>
        </p:nvGrpSpPr>
        <p:grpSpPr>
          <a:xfrm>
            <a:off x="2631745" y="1764536"/>
            <a:ext cx="179281" cy="319015"/>
            <a:chOff x="3846513" y="1814513"/>
            <a:chExt cx="323850" cy="576262"/>
          </a:xfrm>
          <a:solidFill>
            <a:schemeClr val="accent1"/>
          </a:solidFill>
        </p:grpSpPr>
        <p:sp>
          <p:nvSpPr>
            <p:cNvPr id="254" name="Freeform 137"/>
            <p:cNvSpPr>
              <a:spLocks noEditPoints="1"/>
            </p:cNvSpPr>
            <p:nvPr/>
          </p:nvSpPr>
          <p:spPr bwMode="auto">
            <a:xfrm>
              <a:off x="3846513" y="1814513"/>
              <a:ext cx="323850" cy="323850"/>
            </a:xfrm>
            <a:custGeom>
              <a:avLst/>
              <a:gdLst>
                <a:gd name="T0" fmla="*/ 112 w 204"/>
                <a:gd name="T1" fmla="*/ 0 h 204"/>
                <a:gd name="T2" fmla="*/ 141 w 204"/>
                <a:gd name="T3" fmla="*/ 8 h 204"/>
                <a:gd name="T4" fmla="*/ 165 w 204"/>
                <a:gd name="T5" fmla="*/ 22 h 204"/>
                <a:gd name="T6" fmla="*/ 185 w 204"/>
                <a:gd name="T7" fmla="*/ 42 h 204"/>
                <a:gd name="T8" fmla="*/ 199 w 204"/>
                <a:gd name="T9" fmla="*/ 68 h 204"/>
                <a:gd name="T10" fmla="*/ 204 w 204"/>
                <a:gd name="T11" fmla="*/ 96 h 204"/>
                <a:gd name="T12" fmla="*/ 203 w 204"/>
                <a:gd name="T13" fmla="*/ 118 h 204"/>
                <a:gd name="T14" fmla="*/ 195 w 204"/>
                <a:gd name="T15" fmla="*/ 146 h 204"/>
                <a:gd name="T16" fmla="*/ 179 w 204"/>
                <a:gd name="T17" fmla="*/ 171 h 204"/>
                <a:gd name="T18" fmla="*/ 156 w 204"/>
                <a:gd name="T19" fmla="*/ 190 h 204"/>
                <a:gd name="T20" fmla="*/ 129 w 204"/>
                <a:gd name="T21" fmla="*/ 202 h 204"/>
                <a:gd name="T22" fmla="*/ 108 w 204"/>
                <a:gd name="T23" fmla="*/ 204 h 204"/>
                <a:gd name="T24" fmla="*/ 102 w 204"/>
                <a:gd name="T25" fmla="*/ 185 h 204"/>
                <a:gd name="T26" fmla="*/ 107 w 204"/>
                <a:gd name="T27" fmla="*/ 185 h 204"/>
                <a:gd name="T28" fmla="*/ 131 w 204"/>
                <a:gd name="T29" fmla="*/ 180 h 204"/>
                <a:gd name="T30" fmla="*/ 164 w 204"/>
                <a:gd name="T31" fmla="*/ 158 h 204"/>
                <a:gd name="T32" fmla="*/ 183 w 204"/>
                <a:gd name="T33" fmla="*/ 123 h 204"/>
                <a:gd name="T34" fmla="*/ 185 w 204"/>
                <a:gd name="T35" fmla="*/ 97 h 204"/>
                <a:gd name="T36" fmla="*/ 177 w 204"/>
                <a:gd name="T37" fmla="*/ 66 h 204"/>
                <a:gd name="T38" fmla="*/ 148 w 204"/>
                <a:gd name="T39" fmla="*/ 32 h 204"/>
                <a:gd name="T40" fmla="*/ 102 w 204"/>
                <a:gd name="T41" fmla="*/ 19 h 204"/>
                <a:gd name="T42" fmla="*/ 96 w 204"/>
                <a:gd name="T43" fmla="*/ 0 h 204"/>
                <a:gd name="T44" fmla="*/ 102 w 204"/>
                <a:gd name="T45" fmla="*/ 19 h 204"/>
                <a:gd name="T46" fmla="*/ 89 w 204"/>
                <a:gd name="T47" fmla="*/ 20 h 204"/>
                <a:gd name="T48" fmla="*/ 66 w 204"/>
                <a:gd name="T49" fmla="*/ 27 h 204"/>
                <a:gd name="T50" fmla="*/ 31 w 204"/>
                <a:gd name="T51" fmla="*/ 60 h 204"/>
                <a:gd name="T52" fmla="*/ 20 w 204"/>
                <a:gd name="T53" fmla="*/ 89 h 204"/>
                <a:gd name="T54" fmla="*/ 19 w 204"/>
                <a:gd name="T55" fmla="*/ 107 h 204"/>
                <a:gd name="T56" fmla="*/ 35 w 204"/>
                <a:gd name="T57" fmla="*/ 152 h 204"/>
                <a:gd name="T58" fmla="*/ 70 w 204"/>
                <a:gd name="T59" fmla="*/ 179 h 204"/>
                <a:gd name="T60" fmla="*/ 102 w 204"/>
                <a:gd name="T61" fmla="*/ 204 h 204"/>
                <a:gd name="T62" fmla="*/ 83 w 204"/>
                <a:gd name="T63" fmla="*/ 203 h 204"/>
                <a:gd name="T64" fmla="*/ 55 w 204"/>
                <a:gd name="T65" fmla="*/ 194 h 204"/>
                <a:gd name="T66" fmla="*/ 32 w 204"/>
                <a:gd name="T67" fmla="*/ 176 h 204"/>
                <a:gd name="T68" fmla="*/ 13 w 204"/>
                <a:gd name="T69" fmla="*/ 154 h 204"/>
                <a:gd name="T70" fmla="*/ 3 w 204"/>
                <a:gd name="T71" fmla="*/ 127 h 204"/>
                <a:gd name="T72" fmla="*/ 0 w 204"/>
                <a:gd name="T73" fmla="*/ 108 h 204"/>
                <a:gd name="T74" fmla="*/ 3 w 204"/>
                <a:gd name="T75" fmla="*/ 77 h 204"/>
                <a:gd name="T76" fmla="*/ 15 w 204"/>
                <a:gd name="T77" fmla="*/ 50 h 204"/>
                <a:gd name="T78" fmla="*/ 32 w 204"/>
                <a:gd name="T79" fmla="*/ 27 h 204"/>
                <a:gd name="T80" fmla="*/ 57 w 204"/>
                <a:gd name="T81" fmla="*/ 11 h 204"/>
                <a:gd name="T82" fmla="*/ 87 w 204"/>
                <a:gd name="T83" fmla="*/ 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" h="204">
                  <a:moveTo>
                    <a:pt x="102" y="0"/>
                  </a:moveTo>
                  <a:lnTo>
                    <a:pt x="102" y="0"/>
                  </a:lnTo>
                  <a:lnTo>
                    <a:pt x="112" y="0"/>
                  </a:lnTo>
                  <a:lnTo>
                    <a:pt x="122" y="1"/>
                  </a:lnTo>
                  <a:lnTo>
                    <a:pt x="131" y="4"/>
                  </a:lnTo>
                  <a:lnTo>
                    <a:pt x="141" y="8"/>
                  </a:lnTo>
                  <a:lnTo>
                    <a:pt x="149" y="11"/>
                  </a:lnTo>
                  <a:lnTo>
                    <a:pt x="157" y="16"/>
                  </a:lnTo>
                  <a:lnTo>
                    <a:pt x="165" y="22"/>
                  </a:lnTo>
                  <a:lnTo>
                    <a:pt x="172" y="28"/>
                  </a:lnTo>
                  <a:lnTo>
                    <a:pt x="179" y="35"/>
                  </a:lnTo>
                  <a:lnTo>
                    <a:pt x="185" y="42"/>
                  </a:lnTo>
                  <a:lnTo>
                    <a:pt x="190" y="50"/>
                  </a:lnTo>
                  <a:lnTo>
                    <a:pt x="195" y="58"/>
                  </a:lnTo>
                  <a:lnTo>
                    <a:pt x="199" y="68"/>
                  </a:lnTo>
                  <a:lnTo>
                    <a:pt x="202" y="77"/>
                  </a:lnTo>
                  <a:lnTo>
                    <a:pt x="203" y="87"/>
                  </a:lnTo>
                  <a:lnTo>
                    <a:pt x="204" y="96"/>
                  </a:lnTo>
                  <a:lnTo>
                    <a:pt x="204" y="96"/>
                  </a:lnTo>
                  <a:lnTo>
                    <a:pt x="204" y="107"/>
                  </a:lnTo>
                  <a:lnTo>
                    <a:pt x="203" y="118"/>
                  </a:lnTo>
                  <a:lnTo>
                    <a:pt x="202" y="127"/>
                  </a:lnTo>
                  <a:lnTo>
                    <a:pt x="199" y="137"/>
                  </a:lnTo>
                  <a:lnTo>
                    <a:pt x="195" y="146"/>
                  </a:lnTo>
                  <a:lnTo>
                    <a:pt x="190" y="154"/>
                  </a:lnTo>
                  <a:lnTo>
                    <a:pt x="184" y="162"/>
                  </a:lnTo>
                  <a:lnTo>
                    <a:pt x="179" y="171"/>
                  </a:lnTo>
                  <a:lnTo>
                    <a:pt x="172" y="177"/>
                  </a:lnTo>
                  <a:lnTo>
                    <a:pt x="164" y="184"/>
                  </a:lnTo>
                  <a:lnTo>
                    <a:pt x="156" y="190"/>
                  </a:lnTo>
                  <a:lnTo>
                    <a:pt x="148" y="194"/>
                  </a:lnTo>
                  <a:lnTo>
                    <a:pt x="138" y="198"/>
                  </a:lnTo>
                  <a:lnTo>
                    <a:pt x="129" y="202"/>
                  </a:lnTo>
                  <a:lnTo>
                    <a:pt x="118" y="203"/>
                  </a:lnTo>
                  <a:lnTo>
                    <a:pt x="108" y="204"/>
                  </a:lnTo>
                  <a:lnTo>
                    <a:pt x="108" y="204"/>
                  </a:lnTo>
                  <a:lnTo>
                    <a:pt x="102" y="204"/>
                  </a:lnTo>
                  <a:lnTo>
                    <a:pt x="102" y="185"/>
                  </a:lnTo>
                  <a:lnTo>
                    <a:pt x="102" y="185"/>
                  </a:lnTo>
                  <a:lnTo>
                    <a:pt x="107" y="185"/>
                  </a:lnTo>
                  <a:lnTo>
                    <a:pt x="107" y="185"/>
                  </a:lnTo>
                  <a:lnTo>
                    <a:pt x="107" y="185"/>
                  </a:lnTo>
                  <a:lnTo>
                    <a:pt x="115" y="184"/>
                  </a:lnTo>
                  <a:lnTo>
                    <a:pt x="123" y="183"/>
                  </a:lnTo>
                  <a:lnTo>
                    <a:pt x="131" y="180"/>
                  </a:lnTo>
                  <a:lnTo>
                    <a:pt x="138" y="177"/>
                  </a:lnTo>
                  <a:lnTo>
                    <a:pt x="152" y="169"/>
                  </a:lnTo>
                  <a:lnTo>
                    <a:pt x="164" y="158"/>
                  </a:lnTo>
                  <a:lnTo>
                    <a:pt x="173" y="145"/>
                  </a:lnTo>
                  <a:lnTo>
                    <a:pt x="180" y="130"/>
                  </a:lnTo>
                  <a:lnTo>
                    <a:pt x="183" y="123"/>
                  </a:lnTo>
                  <a:lnTo>
                    <a:pt x="184" y="115"/>
                  </a:lnTo>
                  <a:lnTo>
                    <a:pt x="185" y="107"/>
                  </a:lnTo>
                  <a:lnTo>
                    <a:pt x="185" y="97"/>
                  </a:lnTo>
                  <a:lnTo>
                    <a:pt x="185" y="97"/>
                  </a:lnTo>
                  <a:lnTo>
                    <a:pt x="183" y="81"/>
                  </a:lnTo>
                  <a:lnTo>
                    <a:pt x="177" y="66"/>
                  </a:lnTo>
                  <a:lnTo>
                    <a:pt x="169" y="53"/>
                  </a:lnTo>
                  <a:lnTo>
                    <a:pt x="160" y="42"/>
                  </a:lnTo>
                  <a:lnTo>
                    <a:pt x="148" y="32"/>
                  </a:lnTo>
                  <a:lnTo>
                    <a:pt x="133" y="26"/>
                  </a:lnTo>
                  <a:lnTo>
                    <a:pt x="118" y="20"/>
                  </a:lnTo>
                  <a:lnTo>
                    <a:pt x="102" y="19"/>
                  </a:lnTo>
                  <a:lnTo>
                    <a:pt x="102" y="0"/>
                  </a:lnTo>
                  <a:close/>
                  <a:moveTo>
                    <a:pt x="96" y="0"/>
                  </a:moveTo>
                  <a:lnTo>
                    <a:pt x="96" y="0"/>
                  </a:lnTo>
                  <a:lnTo>
                    <a:pt x="102" y="0"/>
                  </a:lnTo>
                  <a:lnTo>
                    <a:pt x="102" y="19"/>
                  </a:lnTo>
                  <a:lnTo>
                    <a:pt x="102" y="19"/>
                  </a:lnTo>
                  <a:lnTo>
                    <a:pt x="97" y="19"/>
                  </a:lnTo>
                  <a:lnTo>
                    <a:pt x="97" y="19"/>
                  </a:lnTo>
                  <a:lnTo>
                    <a:pt x="89" y="20"/>
                  </a:lnTo>
                  <a:lnTo>
                    <a:pt x="81" y="22"/>
                  </a:lnTo>
                  <a:lnTo>
                    <a:pt x="73" y="24"/>
                  </a:lnTo>
                  <a:lnTo>
                    <a:pt x="66" y="27"/>
                  </a:lnTo>
                  <a:lnTo>
                    <a:pt x="51" y="37"/>
                  </a:lnTo>
                  <a:lnTo>
                    <a:pt x="41" y="46"/>
                  </a:lnTo>
                  <a:lnTo>
                    <a:pt x="31" y="60"/>
                  </a:lnTo>
                  <a:lnTo>
                    <a:pt x="24" y="74"/>
                  </a:lnTo>
                  <a:lnTo>
                    <a:pt x="22" y="81"/>
                  </a:lnTo>
                  <a:lnTo>
                    <a:pt x="20" y="89"/>
                  </a:lnTo>
                  <a:lnTo>
                    <a:pt x="19" y="99"/>
                  </a:lnTo>
                  <a:lnTo>
                    <a:pt x="19" y="107"/>
                  </a:lnTo>
                  <a:lnTo>
                    <a:pt x="19" y="107"/>
                  </a:lnTo>
                  <a:lnTo>
                    <a:pt x="22" y="123"/>
                  </a:lnTo>
                  <a:lnTo>
                    <a:pt x="27" y="138"/>
                  </a:lnTo>
                  <a:lnTo>
                    <a:pt x="35" y="152"/>
                  </a:lnTo>
                  <a:lnTo>
                    <a:pt x="45" y="162"/>
                  </a:lnTo>
                  <a:lnTo>
                    <a:pt x="57" y="172"/>
                  </a:lnTo>
                  <a:lnTo>
                    <a:pt x="70" y="179"/>
                  </a:lnTo>
                  <a:lnTo>
                    <a:pt x="87" y="184"/>
                  </a:lnTo>
                  <a:lnTo>
                    <a:pt x="102" y="185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92" y="204"/>
                  </a:lnTo>
                  <a:lnTo>
                    <a:pt x="83" y="203"/>
                  </a:lnTo>
                  <a:lnTo>
                    <a:pt x="73" y="200"/>
                  </a:lnTo>
                  <a:lnTo>
                    <a:pt x="64" y="198"/>
                  </a:lnTo>
                  <a:lnTo>
                    <a:pt x="55" y="194"/>
                  </a:lnTo>
                  <a:lnTo>
                    <a:pt x="47" y="188"/>
                  </a:lnTo>
                  <a:lnTo>
                    <a:pt x="39" y="183"/>
                  </a:lnTo>
                  <a:lnTo>
                    <a:pt x="32" y="176"/>
                  </a:lnTo>
                  <a:lnTo>
                    <a:pt x="26" y="169"/>
                  </a:lnTo>
                  <a:lnTo>
                    <a:pt x="19" y="162"/>
                  </a:lnTo>
                  <a:lnTo>
                    <a:pt x="13" y="154"/>
                  </a:lnTo>
                  <a:lnTo>
                    <a:pt x="9" y="146"/>
                  </a:lnTo>
                  <a:lnTo>
                    <a:pt x="5" y="137"/>
                  </a:lnTo>
                  <a:lnTo>
                    <a:pt x="3" y="127"/>
                  </a:lnTo>
                  <a:lnTo>
                    <a:pt x="1" y="11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97"/>
                  </a:lnTo>
                  <a:lnTo>
                    <a:pt x="1" y="87"/>
                  </a:lnTo>
                  <a:lnTo>
                    <a:pt x="3" y="77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15" y="50"/>
                  </a:lnTo>
                  <a:lnTo>
                    <a:pt x="20" y="42"/>
                  </a:lnTo>
                  <a:lnTo>
                    <a:pt x="26" y="34"/>
                  </a:lnTo>
                  <a:lnTo>
                    <a:pt x="32" y="27"/>
                  </a:lnTo>
                  <a:lnTo>
                    <a:pt x="41" y="20"/>
                  </a:lnTo>
                  <a:lnTo>
                    <a:pt x="49" y="15"/>
                  </a:lnTo>
                  <a:lnTo>
                    <a:pt x="57" y="11"/>
                  </a:lnTo>
                  <a:lnTo>
                    <a:pt x="66" y="7"/>
                  </a:lnTo>
                  <a:lnTo>
                    <a:pt x="76" y="3"/>
                  </a:lnTo>
                  <a:lnTo>
                    <a:pt x="87" y="1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5" name="Freeform 138"/>
            <p:cNvSpPr/>
            <p:nvPr/>
          </p:nvSpPr>
          <p:spPr bwMode="auto">
            <a:xfrm>
              <a:off x="3994151" y="2119313"/>
              <a:ext cx="52388" cy="161925"/>
            </a:xfrm>
            <a:custGeom>
              <a:avLst/>
              <a:gdLst>
                <a:gd name="T0" fmla="*/ 6 w 33"/>
                <a:gd name="T1" fmla="*/ 102 h 102"/>
                <a:gd name="T2" fmla="*/ 33 w 33"/>
                <a:gd name="T3" fmla="*/ 100 h 102"/>
                <a:gd name="T4" fmla="*/ 27 w 33"/>
                <a:gd name="T5" fmla="*/ 0 h 102"/>
                <a:gd name="T6" fmla="*/ 0 w 33"/>
                <a:gd name="T7" fmla="*/ 2 h 102"/>
                <a:gd name="T8" fmla="*/ 6 w 33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2">
                  <a:moveTo>
                    <a:pt x="6" y="102"/>
                  </a:moveTo>
                  <a:lnTo>
                    <a:pt x="33" y="100"/>
                  </a:lnTo>
                  <a:lnTo>
                    <a:pt x="27" y="0"/>
                  </a:lnTo>
                  <a:lnTo>
                    <a:pt x="0" y="2"/>
                  </a:lnTo>
                  <a:lnTo>
                    <a:pt x="6" y="10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6" name="Freeform 139"/>
            <p:cNvSpPr/>
            <p:nvPr/>
          </p:nvSpPr>
          <p:spPr bwMode="auto">
            <a:xfrm>
              <a:off x="3986213" y="2171700"/>
              <a:ext cx="77788" cy="219075"/>
            </a:xfrm>
            <a:custGeom>
              <a:avLst/>
              <a:gdLst>
                <a:gd name="T0" fmla="*/ 5 w 49"/>
                <a:gd name="T1" fmla="*/ 116 h 138"/>
                <a:gd name="T2" fmla="*/ 5 w 49"/>
                <a:gd name="T3" fmla="*/ 116 h 138"/>
                <a:gd name="T4" fmla="*/ 5 w 49"/>
                <a:gd name="T5" fmla="*/ 122 h 138"/>
                <a:gd name="T6" fmla="*/ 7 w 49"/>
                <a:gd name="T7" fmla="*/ 126 h 138"/>
                <a:gd name="T8" fmla="*/ 9 w 49"/>
                <a:gd name="T9" fmla="*/ 128 h 138"/>
                <a:gd name="T10" fmla="*/ 12 w 49"/>
                <a:gd name="T11" fmla="*/ 132 h 138"/>
                <a:gd name="T12" fmla="*/ 16 w 49"/>
                <a:gd name="T13" fmla="*/ 134 h 138"/>
                <a:gd name="T14" fmla="*/ 19 w 49"/>
                <a:gd name="T15" fmla="*/ 136 h 138"/>
                <a:gd name="T16" fmla="*/ 23 w 49"/>
                <a:gd name="T17" fmla="*/ 138 h 138"/>
                <a:gd name="T18" fmla="*/ 28 w 49"/>
                <a:gd name="T19" fmla="*/ 138 h 138"/>
                <a:gd name="T20" fmla="*/ 28 w 49"/>
                <a:gd name="T21" fmla="*/ 138 h 138"/>
                <a:gd name="T22" fmla="*/ 32 w 49"/>
                <a:gd name="T23" fmla="*/ 136 h 138"/>
                <a:gd name="T24" fmla="*/ 37 w 49"/>
                <a:gd name="T25" fmla="*/ 135 h 138"/>
                <a:gd name="T26" fmla="*/ 41 w 49"/>
                <a:gd name="T27" fmla="*/ 132 h 138"/>
                <a:gd name="T28" fmla="*/ 43 w 49"/>
                <a:gd name="T29" fmla="*/ 130 h 138"/>
                <a:gd name="T30" fmla="*/ 46 w 49"/>
                <a:gd name="T31" fmla="*/ 127 h 138"/>
                <a:gd name="T32" fmla="*/ 47 w 49"/>
                <a:gd name="T33" fmla="*/ 123 h 138"/>
                <a:gd name="T34" fmla="*/ 49 w 49"/>
                <a:gd name="T35" fmla="*/ 119 h 138"/>
                <a:gd name="T36" fmla="*/ 49 w 49"/>
                <a:gd name="T37" fmla="*/ 115 h 138"/>
                <a:gd name="T38" fmla="*/ 43 w 49"/>
                <a:gd name="T39" fmla="*/ 20 h 138"/>
                <a:gd name="T40" fmla="*/ 43 w 49"/>
                <a:gd name="T41" fmla="*/ 20 h 138"/>
                <a:gd name="T42" fmla="*/ 43 w 49"/>
                <a:gd name="T43" fmla="*/ 16 h 138"/>
                <a:gd name="T44" fmla="*/ 42 w 49"/>
                <a:gd name="T45" fmla="*/ 12 h 138"/>
                <a:gd name="T46" fmla="*/ 39 w 49"/>
                <a:gd name="T47" fmla="*/ 8 h 138"/>
                <a:gd name="T48" fmla="*/ 37 w 49"/>
                <a:gd name="T49" fmla="*/ 5 h 138"/>
                <a:gd name="T50" fmla="*/ 34 w 49"/>
                <a:gd name="T51" fmla="*/ 2 h 138"/>
                <a:gd name="T52" fmla="*/ 30 w 49"/>
                <a:gd name="T53" fmla="*/ 1 h 138"/>
                <a:gd name="T54" fmla="*/ 26 w 49"/>
                <a:gd name="T55" fmla="*/ 0 h 138"/>
                <a:gd name="T56" fmla="*/ 20 w 49"/>
                <a:gd name="T57" fmla="*/ 0 h 138"/>
                <a:gd name="T58" fmla="*/ 20 w 49"/>
                <a:gd name="T59" fmla="*/ 0 h 138"/>
                <a:gd name="T60" fmla="*/ 16 w 49"/>
                <a:gd name="T61" fmla="*/ 0 h 138"/>
                <a:gd name="T62" fmla="*/ 12 w 49"/>
                <a:gd name="T63" fmla="*/ 1 h 138"/>
                <a:gd name="T64" fmla="*/ 8 w 49"/>
                <a:gd name="T65" fmla="*/ 4 h 138"/>
                <a:gd name="T66" fmla="*/ 5 w 49"/>
                <a:gd name="T67" fmla="*/ 6 h 138"/>
                <a:gd name="T68" fmla="*/ 3 w 49"/>
                <a:gd name="T69" fmla="*/ 11 h 138"/>
                <a:gd name="T70" fmla="*/ 1 w 49"/>
                <a:gd name="T71" fmla="*/ 15 h 138"/>
                <a:gd name="T72" fmla="*/ 0 w 49"/>
                <a:gd name="T73" fmla="*/ 19 h 138"/>
                <a:gd name="T74" fmla="*/ 0 w 49"/>
                <a:gd name="T75" fmla="*/ 23 h 138"/>
                <a:gd name="T76" fmla="*/ 5 w 49"/>
                <a:gd name="T77" fmla="*/ 11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138">
                  <a:moveTo>
                    <a:pt x="5" y="116"/>
                  </a:moveTo>
                  <a:lnTo>
                    <a:pt x="5" y="116"/>
                  </a:lnTo>
                  <a:lnTo>
                    <a:pt x="5" y="122"/>
                  </a:lnTo>
                  <a:lnTo>
                    <a:pt x="7" y="126"/>
                  </a:lnTo>
                  <a:lnTo>
                    <a:pt x="9" y="128"/>
                  </a:lnTo>
                  <a:lnTo>
                    <a:pt x="12" y="132"/>
                  </a:lnTo>
                  <a:lnTo>
                    <a:pt x="16" y="134"/>
                  </a:lnTo>
                  <a:lnTo>
                    <a:pt x="19" y="136"/>
                  </a:lnTo>
                  <a:lnTo>
                    <a:pt x="23" y="138"/>
                  </a:lnTo>
                  <a:lnTo>
                    <a:pt x="28" y="138"/>
                  </a:lnTo>
                  <a:lnTo>
                    <a:pt x="28" y="138"/>
                  </a:lnTo>
                  <a:lnTo>
                    <a:pt x="32" y="136"/>
                  </a:lnTo>
                  <a:lnTo>
                    <a:pt x="37" y="135"/>
                  </a:lnTo>
                  <a:lnTo>
                    <a:pt x="41" y="132"/>
                  </a:lnTo>
                  <a:lnTo>
                    <a:pt x="43" y="130"/>
                  </a:lnTo>
                  <a:lnTo>
                    <a:pt x="46" y="127"/>
                  </a:lnTo>
                  <a:lnTo>
                    <a:pt x="47" y="123"/>
                  </a:lnTo>
                  <a:lnTo>
                    <a:pt x="49" y="119"/>
                  </a:lnTo>
                  <a:lnTo>
                    <a:pt x="49" y="115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42" y="12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2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8" y="4"/>
                  </a:lnTo>
                  <a:lnTo>
                    <a:pt x="5" y="6"/>
                  </a:lnTo>
                  <a:lnTo>
                    <a:pt x="3" y="11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5" y="11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57" name="Freeform 140"/>
          <p:cNvSpPr/>
          <p:nvPr/>
        </p:nvSpPr>
        <p:spPr bwMode="auto">
          <a:xfrm>
            <a:off x="1922529" y="1401579"/>
            <a:ext cx="285620" cy="232890"/>
          </a:xfrm>
          <a:custGeom>
            <a:avLst/>
            <a:gdLst>
              <a:gd name="T0" fmla="*/ 166 w 325"/>
              <a:gd name="T1" fmla="*/ 265 h 265"/>
              <a:gd name="T2" fmla="*/ 166 w 325"/>
              <a:gd name="T3" fmla="*/ 265 h 265"/>
              <a:gd name="T4" fmla="*/ 169 w 325"/>
              <a:gd name="T5" fmla="*/ 263 h 265"/>
              <a:gd name="T6" fmla="*/ 177 w 325"/>
              <a:gd name="T7" fmla="*/ 257 h 265"/>
              <a:gd name="T8" fmla="*/ 189 w 325"/>
              <a:gd name="T9" fmla="*/ 250 h 265"/>
              <a:gd name="T10" fmla="*/ 198 w 325"/>
              <a:gd name="T11" fmla="*/ 246 h 265"/>
              <a:gd name="T12" fmla="*/ 207 w 325"/>
              <a:gd name="T13" fmla="*/ 244 h 265"/>
              <a:gd name="T14" fmla="*/ 218 w 325"/>
              <a:gd name="T15" fmla="*/ 241 h 265"/>
              <a:gd name="T16" fmla="*/ 230 w 325"/>
              <a:gd name="T17" fmla="*/ 240 h 265"/>
              <a:gd name="T18" fmla="*/ 242 w 325"/>
              <a:gd name="T19" fmla="*/ 240 h 265"/>
              <a:gd name="T20" fmla="*/ 257 w 325"/>
              <a:gd name="T21" fmla="*/ 241 h 265"/>
              <a:gd name="T22" fmla="*/ 272 w 325"/>
              <a:gd name="T23" fmla="*/ 242 h 265"/>
              <a:gd name="T24" fmla="*/ 288 w 325"/>
              <a:gd name="T25" fmla="*/ 248 h 265"/>
              <a:gd name="T26" fmla="*/ 306 w 325"/>
              <a:gd name="T27" fmla="*/ 255 h 265"/>
              <a:gd name="T28" fmla="*/ 325 w 325"/>
              <a:gd name="T29" fmla="*/ 263 h 265"/>
              <a:gd name="T30" fmla="*/ 325 w 325"/>
              <a:gd name="T31" fmla="*/ 26 h 265"/>
              <a:gd name="T32" fmla="*/ 325 w 325"/>
              <a:gd name="T33" fmla="*/ 26 h 265"/>
              <a:gd name="T34" fmla="*/ 307 w 325"/>
              <a:gd name="T35" fmla="*/ 18 h 265"/>
              <a:gd name="T36" fmla="*/ 288 w 325"/>
              <a:gd name="T37" fmla="*/ 9 h 265"/>
              <a:gd name="T38" fmla="*/ 265 w 325"/>
              <a:gd name="T39" fmla="*/ 4 h 265"/>
              <a:gd name="T40" fmla="*/ 253 w 325"/>
              <a:gd name="T41" fmla="*/ 1 h 265"/>
              <a:gd name="T42" fmla="*/ 240 w 325"/>
              <a:gd name="T43" fmla="*/ 0 h 265"/>
              <a:gd name="T44" fmla="*/ 226 w 325"/>
              <a:gd name="T45" fmla="*/ 0 h 265"/>
              <a:gd name="T46" fmla="*/ 212 w 325"/>
              <a:gd name="T47" fmla="*/ 1 h 265"/>
              <a:gd name="T48" fmla="*/ 199 w 325"/>
              <a:gd name="T49" fmla="*/ 4 h 265"/>
              <a:gd name="T50" fmla="*/ 187 w 325"/>
              <a:gd name="T51" fmla="*/ 8 h 265"/>
              <a:gd name="T52" fmla="*/ 175 w 325"/>
              <a:gd name="T53" fmla="*/ 16 h 265"/>
              <a:gd name="T54" fmla="*/ 162 w 325"/>
              <a:gd name="T55" fmla="*/ 26 h 265"/>
              <a:gd name="T56" fmla="*/ 0 w 325"/>
              <a:gd name="T57" fmla="*/ 26 h 265"/>
              <a:gd name="T58" fmla="*/ 0 w 325"/>
              <a:gd name="T59" fmla="*/ 264 h 265"/>
              <a:gd name="T60" fmla="*/ 166 w 325"/>
              <a:gd name="T61" fmla="*/ 26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5" h="265">
                <a:moveTo>
                  <a:pt x="166" y="265"/>
                </a:moveTo>
                <a:lnTo>
                  <a:pt x="166" y="265"/>
                </a:lnTo>
                <a:lnTo>
                  <a:pt x="169" y="263"/>
                </a:lnTo>
                <a:lnTo>
                  <a:pt x="177" y="257"/>
                </a:lnTo>
                <a:lnTo>
                  <a:pt x="189" y="250"/>
                </a:lnTo>
                <a:lnTo>
                  <a:pt x="198" y="246"/>
                </a:lnTo>
                <a:lnTo>
                  <a:pt x="207" y="244"/>
                </a:lnTo>
                <a:lnTo>
                  <a:pt x="218" y="241"/>
                </a:lnTo>
                <a:lnTo>
                  <a:pt x="230" y="240"/>
                </a:lnTo>
                <a:lnTo>
                  <a:pt x="242" y="240"/>
                </a:lnTo>
                <a:lnTo>
                  <a:pt x="257" y="241"/>
                </a:lnTo>
                <a:lnTo>
                  <a:pt x="272" y="242"/>
                </a:lnTo>
                <a:lnTo>
                  <a:pt x="288" y="248"/>
                </a:lnTo>
                <a:lnTo>
                  <a:pt x="306" y="255"/>
                </a:lnTo>
                <a:lnTo>
                  <a:pt x="325" y="263"/>
                </a:lnTo>
                <a:lnTo>
                  <a:pt x="325" y="26"/>
                </a:lnTo>
                <a:lnTo>
                  <a:pt x="325" y="26"/>
                </a:lnTo>
                <a:lnTo>
                  <a:pt x="307" y="18"/>
                </a:lnTo>
                <a:lnTo>
                  <a:pt x="288" y="9"/>
                </a:lnTo>
                <a:lnTo>
                  <a:pt x="265" y="4"/>
                </a:lnTo>
                <a:lnTo>
                  <a:pt x="253" y="1"/>
                </a:lnTo>
                <a:lnTo>
                  <a:pt x="240" y="0"/>
                </a:lnTo>
                <a:lnTo>
                  <a:pt x="226" y="0"/>
                </a:lnTo>
                <a:lnTo>
                  <a:pt x="212" y="1"/>
                </a:lnTo>
                <a:lnTo>
                  <a:pt x="199" y="4"/>
                </a:lnTo>
                <a:lnTo>
                  <a:pt x="187" y="8"/>
                </a:lnTo>
                <a:lnTo>
                  <a:pt x="175" y="16"/>
                </a:lnTo>
                <a:lnTo>
                  <a:pt x="162" y="26"/>
                </a:lnTo>
                <a:lnTo>
                  <a:pt x="0" y="26"/>
                </a:lnTo>
                <a:lnTo>
                  <a:pt x="0" y="264"/>
                </a:lnTo>
                <a:lnTo>
                  <a:pt x="166" y="26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8" name="Freeform 141"/>
          <p:cNvSpPr>
            <a:spLocks noEditPoints="1"/>
          </p:cNvSpPr>
          <p:nvPr/>
        </p:nvSpPr>
        <p:spPr bwMode="auto">
          <a:xfrm>
            <a:off x="1945379" y="2826163"/>
            <a:ext cx="348017" cy="287378"/>
          </a:xfrm>
          <a:custGeom>
            <a:avLst/>
            <a:gdLst>
              <a:gd name="T0" fmla="*/ 365 w 396"/>
              <a:gd name="T1" fmla="*/ 0 h 327"/>
              <a:gd name="T2" fmla="*/ 383 w 396"/>
              <a:gd name="T3" fmla="*/ 5 h 327"/>
              <a:gd name="T4" fmla="*/ 394 w 396"/>
              <a:gd name="T5" fmla="*/ 19 h 327"/>
              <a:gd name="T6" fmla="*/ 396 w 396"/>
              <a:gd name="T7" fmla="*/ 197 h 327"/>
              <a:gd name="T8" fmla="*/ 394 w 396"/>
              <a:gd name="T9" fmla="*/ 210 h 327"/>
              <a:gd name="T10" fmla="*/ 383 w 396"/>
              <a:gd name="T11" fmla="*/ 224 h 327"/>
              <a:gd name="T12" fmla="*/ 365 w 396"/>
              <a:gd name="T13" fmla="*/ 230 h 327"/>
              <a:gd name="T14" fmla="*/ 295 w 396"/>
              <a:gd name="T15" fmla="*/ 260 h 327"/>
              <a:gd name="T16" fmla="*/ 307 w 396"/>
              <a:gd name="T17" fmla="*/ 262 h 327"/>
              <a:gd name="T18" fmla="*/ 321 w 396"/>
              <a:gd name="T19" fmla="*/ 273 h 327"/>
              <a:gd name="T20" fmla="*/ 326 w 396"/>
              <a:gd name="T21" fmla="*/ 291 h 327"/>
              <a:gd name="T22" fmla="*/ 326 w 396"/>
              <a:gd name="T23" fmla="*/ 302 h 327"/>
              <a:gd name="T24" fmla="*/ 318 w 396"/>
              <a:gd name="T25" fmla="*/ 318 h 327"/>
              <a:gd name="T26" fmla="*/ 302 w 396"/>
              <a:gd name="T27" fmla="*/ 326 h 327"/>
              <a:gd name="T28" fmla="*/ 199 w 396"/>
              <a:gd name="T29" fmla="*/ 208 h 327"/>
              <a:gd name="T30" fmla="*/ 348 w 396"/>
              <a:gd name="T31" fmla="*/ 208 h 327"/>
              <a:gd name="T32" fmla="*/ 361 w 396"/>
              <a:gd name="T33" fmla="*/ 204 h 327"/>
              <a:gd name="T34" fmla="*/ 371 w 396"/>
              <a:gd name="T35" fmla="*/ 192 h 327"/>
              <a:gd name="T36" fmla="*/ 373 w 396"/>
              <a:gd name="T37" fmla="*/ 47 h 327"/>
              <a:gd name="T38" fmla="*/ 371 w 396"/>
              <a:gd name="T39" fmla="*/ 36 h 327"/>
              <a:gd name="T40" fmla="*/ 361 w 396"/>
              <a:gd name="T41" fmla="*/ 25 h 327"/>
              <a:gd name="T42" fmla="*/ 348 w 396"/>
              <a:gd name="T43" fmla="*/ 20 h 327"/>
              <a:gd name="T44" fmla="*/ 127 w 396"/>
              <a:gd name="T45" fmla="*/ 260 h 327"/>
              <a:gd name="T46" fmla="*/ 127 w 396"/>
              <a:gd name="T47" fmla="*/ 230 h 327"/>
              <a:gd name="T48" fmla="*/ 199 w 396"/>
              <a:gd name="T49" fmla="*/ 327 h 327"/>
              <a:gd name="T50" fmla="*/ 154 w 396"/>
              <a:gd name="T51" fmla="*/ 288 h 327"/>
              <a:gd name="T52" fmla="*/ 158 w 396"/>
              <a:gd name="T53" fmla="*/ 287 h 327"/>
              <a:gd name="T54" fmla="*/ 159 w 396"/>
              <a:gd name="T55" fmla="*/ 283 h 327"/>
              <a:gd name="T56" fmla="*/ 155 w 396"/>
              <a:gd name="T57" fmla="*/ 277 h 327"/>
              <a:gd name="T58" fmla="*/ 127 w 396"/>
              <a:gd name="T59" fmla="*/ 260 h 327"/>
              <a:gd name="T60" fmla="*/ 199 w 396"/>
              <a:gd name="T61" fmla="*/ 0 h 327"/>
              <a:gd name="T62" fmla="*/ 127 w 396"/>
              <a:gd name="T63" fmla="*/ 0 h 327"/>
              <a:gd name="T64" fmla="*/ 127 w 396"/>
              <a:gd name="T65" fmla="*/ 276 h 327"/>
              <a:gd name="T66" fmla="*/ 97 w 396"/>
              <a:gd name="T67" fmla="*/ 277 h 327"/>
              <a:gd name="T68" fmla="*/ 94 w 396"/>
              <a:gd name="T69" fmla="*/ 283 h 327"/>
              <a:gd name="T70" fmla="*/ 96 w 396"/>
              <a:gd name="T71" fmla="*/ 287 h 327"/>
              <a:gd name="T72" fmla="*/ 100 w 396"/>
              <a:gd name="T73" fmla="*/ 288 h 327"/>
              <a:gd name="T74" fmla="*/ 101 w 396"/>
              <a:gd name="T75" fmla="*/ 327 h 327"/>
              <a:gd name="T76" fmla="*/ 88 w 396"/>
              <a:gd name="T77" fmla="*/ 325 h 327"/>
              <a:gd name="T78" fmla="*/ 74 w 396"/>
              <a:gd name="T79" fmla="*/ 314 h 327"/>
              <a:gd name="T80" fmla="*/ 69 w 396"/>
              <a:gd name="T81" fmla="*/ 295 h 327"/>
              <a:gd name="T82" fmla="*/ 70 w 396"/>
              <a:gd name="T83" fmla="*/ 285 h 327"/>
              <a:gd name="T84" fmla="*/ 78 w 396"/>
              <a:gd name="T85" fmla="*/ 269 h 327"/>
              <a:gd name="T86" fmla="*/ 94 w 396"/>
              <a:gd name="T87" fmla="*/ 260 h 327"/>
              <a:gd name="T88" fmla="*/ 127 w 396"/>
              <a:gd name="T89" fmla="*/ 230 h 327"/>
              <a:gd name="T90" fmla="*/ 25 w 396"/>
              <a:gd name="T91" fmla="*/ 229 h 327"/>
              <a:gd name="T92" fmla="*/ 9 w 396"/>
              <a:gd name="T93" fmla="*/ 220 h 327"/>
              <a:gd name="T94" fmla="*/ 1 w 396"/>
              <a:gd name="T95" fmla="*/ 204 h 327"/>
              <a:gd name="T96" fmla="*/ 0 w 396"/>
              <a:gd name="T97" fmla="*/ 31 h 327"/>
              <a:gd name="T98" fmla="*/ 5 w 396"/>
              <a:gd name="T99" fmla="*/ 13 h 327"/>
              <a:gd name="T100" fmla="*/ 20 w 396"/>
              <a:gd name="T101" fmla="*/ 2 h 327"/>
              <a:gd name="T102" fmla="*/ 127 w 396"/>
              <a:gd name="T103" fmla="*/ 0 h 327"/>
              <a:gd name="T104" fmla="*/ 50 w 396"/>
              <a:gd name="T105" fmla="*/ 20 h 327"/>
              <a:gd name="T106" fmla="*/ 35 w 396"/>
              <a:gd name="T107" fmla="*/ 25 h 327"/>
              <a:gd name="T108" fmla="*/ 25 w 396"/>
              <a:gd name="T109" fmla="*/ 36 h 327"/>
              <a:gd name="T110" fmla="*/ 24 w 396"/>
              <a:gd name="T111" fmla="*/ 182 h 327"/>
              <a:gd name="T112" fmla="*/ 25 w 396"/>
              <a:gd name="T113" fmla="*/ 192 h 327"/>
              <a:gd name="T114" fmla="*/ 35 w 396"/>
              <a:gd name="T115" fmla="*/ 204 h 327"/>
              <a:gd name="T116" fmla="*/ 50 w 396"/>
              <a:gd name="T117" fmla="*/ 208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96" h="327">
                <a:moveTo>
                  <a:pt x="199" y="0"/>
                </a:moveTo>
                <a:lnTo>
                  <a:pt x="365" y="0"/>
                </a:lnTo>
                <a:lnTo>
                  <a:pt x="365" y="0"/>
                </a:lnTo>
                <a:lnTo>
                  <a:pt x="372" y="0"/>
                </a:lnTo>
                <a:lnTo>
                  <a:pt x="377" y="2"/>
                </a:lnTo>
                <a:lnTo>
                  <a:pt x="383" y="5"/>
                </a:lnTo>
                <a:lnTo>
                  <a:pt x="387" y="9"/>
                </a:lnTo>
                <a:lnTo>
                  <a:pt x="391" y="13"/>
                </a:lnTo>
                <a:lnTo>
                  <a:pt x="394" y="19"/>
                </a:lnTo>
                <a:lnTo>
                  <a:pt x="396" y="24"/>
                </a:lnTo>
                <a:lnTo>
                  <a:pt x="396" y="31"/>
                </a:lnTo>
                <a:lnTo>
                  <a:pt x="396" y="197"/>
                </a:lnTo>
                <a:lnTo>
                  <a:pt x="396" y="197"/>
                </a:lnTo>
                <a:lnTo>
                  <a:pt x="396" y="204"/>
                </a:lnTo>
                <a:lnTo>
                  <a:pt x="394" y="210"/>
                </a:lnTo>
                <a:lnTo>
                  <a:pt x="391" y="215"/>
                </a:lnTo>
                <a:lnTo>
                  <a:pt x="387" y="220"/>
                </a:lnTo>
                <a:lnTo>
                  <a:pt x="383" y="224"/>
                </a:lnTo>
                <a:lnTo>
                  <a:pt x="377" y="227"/>
                </a:lnTo>
                <a:lnTo>
                  <a:pt x="372" y="229"/>
                </a:lnTo>
                <a:lnTo>
                  <a:pt x="365" y="230"/>
                </a:lnTo>
                <a:lnTo>
                  <a:pt x="238" y="230"/>
                </a:lnTo>
                <a:lnTo>
                  <a:pt x="238" y="260"/>
                </a:lnTo>
                <a:lnTo>
                  <a:pt x="295" y="260"/>
                </a:lnTo>
                <a:lnTo>
                  <a:pt x="295" y="260"/>
                </a:lnTo>
                <a:lnTo>
                  <a:pt x="302" y="260"/>
                </a:lnTo>
                <a:lnTo>
                  <a:pt x="307" y="262"/>
                </a:lnTo>
                <a:lnTo>
                  <a:pt x="312" y="265"/>
                </a:lnTo>
                <a:lnTo>
                  <a:pt x="318" y="269"/>
                </a:lnTo>
                <a:lnTo>
                  <a:pt x="321" y="273"/>
                </a:lnTo>
                <a:lnTo>
                  <a:pt x="325" y="279"/>
                </a:lnTo>
                <a:lnTo>
                  <a:pt x="326" y="285"/>
                </a:lnTo>
                <a:lnTo>
                  <a:pt x="326" y="291"/>
                </a:lnTo>
                <a:lnTo>
                  <a:pt x="326" y="295"/>
                </a:lnTo>
                <a:lnTo>
                  <a:pt x="326" y="295"/>
                </a:lnTo>
                <a:lnTo>
                  <a:pt x="326" y="302"/>
                </a:lnTo>
                <a:lnTo>
                  <a:pt x="325" y="308"/>
                </a:lnTo>
                <a:lnTo>
                  <a:pt x="321" y="314"/>
                </a:lnTo>
                <a:lnTo>
                  <a:pt x="318" y="318"/>
                </a:lnTo>
                <a:lnTo>
                  <a:pt x="312" y="322"/>
                </a:lnTo>
                <a:lnTo>
                  <a:pt x="307" y="325"/>
                </a:lnTo>
                <a:lnTo>
                  <a:pt x="302" y="326"/>
                </a:lnTo>
                <a:lnTo>
                  <a:pt x="295" y="327"/>
                </a:lnTo>
                <a:lnTo>
                  <a:pt x="199" y="327"/>
                </a:lnTo>
                <a:lnTo>
                  <a:pt x="199" y="208"/>
                </a:lnTo>
                <a:lnTo>
                  <a:pt x="348" y="208"/>
                </a:lnTo>
                <a:lnTo>
                  <a:pt x="348" y="208"/>
                </a:lnTo>
                <a:lnTo>
                  <a:pt x="348" y="208"/>
                </a:lnTo>
                <a:lnTo>
                  <a:pt x="352" y="207"/>
                </a:lnTo>
                <a:lnTo>
                  <a:pt x="357" y="205"/>
                </a:lnTo>
                <a:lnTo>
                  <a:pt x="361" y="204"/>
                </a:lnTo>
                <a:lnTo>
                  <a:pt x="365" y="200"/>
                </a:lnTo>
                <a:lnTo>
                  <a:pt x="368" y="196"/>
                </a:lnTo>
                <a:lnTo>
                  <a:pt x="371" y="192"/>
                </a:lnTo>
                <a:lnTo>
                  <a:pt x="372" y="188"/>
                </a:lnTo>
                <a:lnTo>
                  <a:pt x="373" y="182"/>
                </a:lnTo>
                <a:lnTo>
                  <a:pt x="373" y="47"/>
                </a:lnTo>
                <a:lnTo>
                  <a:pt x="373" y="47"/>
                </a:lnTo>
                <a:lnTo>
                  <a:pt x="372" y="42"/>
                </a:lnTo>
                <a:lnTo>
                  <a:pt x="371" y="36"/>
                </a:lnTo>
                <a:lnTo>
                  <a:pt x="368" y="32"/>
                </a:lnTo>
                <a:lnTo>
                  <a:pt x="365" y="28"/>
                </a:lnTo>
                <a:lnTo>
                  <a:pt x="361" y="25"/>
                </a:lnTo>
                <a:lnTo>
                  <a:pt x="357" y="23"/>
                </a:lnTo>
                <a:lnTo>
                  <a:pt x="352" y="21"/>
                </a:lnTo>
                <a:lnTo>
                  <a:pt x="348" y="20"/>
                </a:lnTo>
                <a:lnTo>
                  <a:pt x="199" y="20"/>
                </a:lnTo>
                <a:lnTo>
                  <a:pt x="199" y="0"/>
                </a:lnTo>
                <a:close/>
                <a:moveTo>
                  <a:pt x="127" y="260"/>
                </a:moveTo>
                <a:lnTo>
                  <a:pt x="159" y="260"/>
                </a:lnTo>
                <a:lnTo>
                  <a:pt x="159" y="230"/>
                </a:lnTo>
                <a:lnTo>
                  <a:pt x="127" y="230"/>
                </a:lnTo>
                <a:lnTo>
                  <a:pt x="127" y="208"/>
                </a:lnTo>
                <a:lnTo>
                  <a:pt x="199" y="208"/>
                </a:lnTo>
                <a:lnTo>
                  <a:pt x="199" y="327"/>
                </a:lnTo>
                <a:lnTo>
                  <a:pt x="127" y="327"/>
                </a:lnTo>
                <a:lnTo>
                  <a:pt x="127" y="288"/>
                </a:lnTo>
                <a:lnTo>
                  <a:pt x="154" y="288"/>
                </a:lnTo>
                <a:lnTo>
                  <a:pt x="154" y="288"/>
                </a:lnTo>
                <a:lnTo>
                  <a:pt x="155" y="288"/>
                </a:lnTo>
                <a:lnTo>
                  <a:pt x="158" y="287"/>
                </a:lnTo>
                <a:lnTo>
                  <a:pt x="159" y="284"/>
                </a:lnTo>
                <a:lnTo>
                  <a:pt x="159" y="283"/>
                </a:lnTo>
                <a:lnTo>
                  <a:pt x="159" y="283"/>
                </a:lnTo>
                <a:lnTo>
                  <a:pt x="159" y="280"/>
                </a:lnTo>
                <a:lnTo>
                  <a:pt x="158" y="279"/>
                </a:lnTo>
                <a:lnTo>
                  <a:pt x="155" y="277"/>
                </a:lnTo>
                <a:lnTo>
                  <a:pt x="154" y="276"/>
                </a:lnTo>
                <a:lnTo>
                  <a:pt x="127" y="276"/>
                </a:lnTo>
                <a:lnTo>
                  <a:pt x="127" y="260"/>
                </a:lnTo>
                <a:lnTo>
                  <a:pt x="127" y="260"/>
                </a:lnTo>
                <a:close/>
                <a:moveTo>
                  <a:pt x="127" y="0"/>
                </a:moveTo>
                <a:lnTo>
                  <a:pt x="199" y="0"/>
                </a:lnTo>
                <a:lnTo>
                  <a:pt x="199" y="20"/>
                </a:lnTo>
                <a:lnTo>
                  <a:pt x="127" y="20"/>
                </a:lnTo>
                <a:lnTo>
                  <a:pt x="127" y="0"/>
                </a:lnTo>
                <a:close/>
                <a:moveTo>
                  <a:pt x="101" y="260"/>
                </a:moveTo>
                <a:lnTo>
                  <a:pt x="127" y="260"/>
                </a:lnTo>
                <a:lnTo>
                  <a:pt x="127" y="276"/>
                </a:lnTo>
                <a:lnTo>
                  <a:pt x="100" y="276"/>
                </a:lnTo>
                <a:lnTo>
                  <a:pt x="100" y="276"/>
                </a:lnTo>
                <a:lnTo>
                  <a:pt x="97" y="277"/>
                </a:lnTo>
                <a:lnTo>
                  <a:pt x="96" y="279"/>
                </a:lnTo>
                <a:lnTo>
                  <a:pt x="94" y="280"/>
                </a:lnTo>
                <a:lnTo>
                  <a:pt x="94" y="283"/>
                </a:lnTo>
                <a:lnTo>
                  <a:pt x="94" y="283"/>
                </a:lnTo>
                <a:lnTo>
                  <a:pt x="94" y="284"/>
                </a:lnTo>
                <a:lnTo>
                  <a:pt x="96" y="287"/>
                </a:lnTo>
                <a:lnTo>
                  <a:pt x="97" y="288"/>
                </a:lnTo>
                <a:lnTo>
                  <a:pt x="100" y="288"/>
                </a:lnTo>
                <a:lnTo>
                  <a:pt x="100" y="288"/>
                </a:lnTo>
                <a:lnTo>
                  <a:pt x="127" y="288"/>
                </a:lnTo>
                <a:lnTo>
                  <a:pt x="127" y="327"/>
                </a:lnTo>
                <a:lnTo>
                  <a:pt x="101" y="327"/>
                </a:lnTo>
                <a:lnTo>
                  <a:pt x="101" y="327"/>
                </a:lnTo>
                <a:lnTo>
                  <a:pt x="94" y="326"/>
                </a:lnTo>
                <a:lnTo>
                  <a:pt x="88" y="325"/>
                </a:lnTo>
                <a:lnTo>
                  <a:pt x="82" y="322"/>
                </a:lnTo>
                <a:lnTo>
                  <a:pt x="78" y="318"/>
                </a:lnTo>
                <a:lnTo>
                  <a:pt x="74" y="314"/>
                </a:lnTo>
                <a:lnTo>
                  <a:pt x="71" y="308"/>
                </a:lnTo>
                <a:lnTo>
                  <a:pt x="70" y="302"/>
                </a:lnTo>
                <a:lnTo>
                  <a:pt x="69" y="295"/>
                </a:lnTo>
                <a:lnTo>
                  <a:pt x="69" y="291"/>
                </a:lnTo>
                <a:lnTo>
                  <a:pt x="69" y="291"/>
                </a:lnTo>
                <a:lnTo>
                  <a:pt x="70" y="285"/>
                </a:lnTo>
                <a:lnTo>
                  <a:pt x="71" y="279"/>
                </a:lnTo>
                <a:lnTo>
                  <a:pt x="74" y="273"/>
                </a:lnTo>
                <a:lnTo>
                  <a:pt x="78" y="269"/>
                </a:lnTo>
                <a:lnTo>
                  <a:pt x="82" y="265"/>
                </a:lnTo>
                <a:lnTo>
                  <a:pt x="88" y="262"/>
                </a:lnTo>
                <a:lnTo>
                  <a:pt x="94" y="260"/>
                </a:lnTo>
                <a:lnTo>
                  <a:pt x="101" y="260"/>
                </a:lnTo>
                <a:lnTo>
                  <a:pt x="101" y="260"/>
                </a:lnTo>
                <a:close/>
                <a:moveTo>
                  <a:pt x="127" y="230"/>
                </a:moveTo>
                <a:lnTo>
                  <a:pt x="32" y="230"/>
                </a:lnTo>
                <a:lnTo>
                  <a:pt x="32" y="230"/>
                </a:lnTo>
                <a:lnTo>
                  <a:pt x="25" y="229"/>
                </a:lnTo>
                <a:lnTo>
                  <a:pt x="20" y="227"/>
                </a:lnTo>
                <a:lnTo>
                  <a:pt x="14" y="224"/>
                </a:lnTo>
                <a:lnTo>
                  <a:pt x="9" y="220"/>
                </a:lnTo>
                <a:lnTo>
                  <a:pt x="5" y="215"/>
                </a:lnTo>
                <a:lnTo>
                  <a:pt x="2" y="210"/>
                </a:lnTo>
                <a:lnTo>
                  <a:pt x="1" y="204"/>
                </a:lnTo>
                <a:lnTo>
                  <a:pt x="0" y="197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9"/>
                </a:lnTo>
                <a:lnTo>
                  <a:pt x="5" y="13"/>
                </a:lnTo>
                <a:lnTo>
                  <a:pt x="9" y="9"/>
                </a:lnTo>
                <a:lnTo>
                  <a:pt x="14" y="5"/>
                </a:lnTo>
                <a:lnTo>
                  <a:pt x="20" y="2"/>
                </a:lnTo>
                <a:lnTo>
                  <a:pt x="25" y="0"/>
                </a:lnTo>
                <a:lnTo>
                  <a:pt x="32" y="0"/>
                </a:lnTo>
                <a:lnTo>
                  <a:pt x="127" y="0"/>
                </a:lnTo>
                <a:lnTo>
                  <a:pt x="127" y="20"/>
                </a:lnTo>
                <a:lnTo>
                  <a:pt x="50" y="20"/>
                </a:lnTo>
                <a:lnTo>
                  <a:pt x="50" y="20"/>
                </a:lnTo>
                <a:lnTo>
                  <a:pt x="44" y="21"/>
                </a:lnTo>
                <a:lnTo>
                  <a:pt x="40" y="23"/>
                </a:lnTo>
                <a:lnTo>
                  <a:pt x="35" y="25"/>
                </a:lnTo>
                <a:lnTo>
                  <a:pt x="31" y="28"/>
                </a:lnTo>
                <a:lnTo>
                  <a:pt x="28" y="32"/>
                </a:lnTo>
                <a:lnTo>
                  <a:pt x="25" y="36"/>
                </a:lnTo>
                <a:lnTo>
                  <a:pt x="24" y="42"/>
                </a:lnTo>
                <a:lnTo>
                  <a:pt x="24" y="47"/>
                </a:lnTo>
                <a:lnTo>
                  <a:pt x="24" y="182"/>
                </a:lnTo>
                <a:lnTo>
                  <a:pt x="24" y="182"/>
                </a:lnTo>
                <a:lnTo>
                  <a:pt x="24" y="188"/>
                </a:lnTo>
                <a:lnTo>
                  <a:pt x="25" y="192"/>
                </a:lnTo>
                <a:lnTo>
                  <a:pt x="28" y="196"/>
                </a:lnTo>
                <a:lnTo>
                  <a:pt x="31" y="200"/>
                </a:lnTo>
                <a:lnTo>
                  <a:pt x="35" y="204"/>
                </a:lnTo>
                <a:lnTo>
                  <a:pt x="40" y="205"/>
                </a:lnTo>
                <a:lnTo>
                  <a:pt x="44" y="207"/>
                </a:lnTo>
                <a:lnTo>
                  <a:pt x="50" y="208"/>
                </a:lnTo>
                <a:lnTo>
                  <a:pt x="127" y="208"/>
                </a:lnTo>
                <a:lnTo>
                  <a:pt x="127" y="23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9" name="Freeform 142"/>
          <p:cNvSpPr>
            <a:spLocks noEditPoints="1"/>
          </p:cNvSpPr>
          <p:nvPr/>
        </p:nvSpPr>
        <p:spPr bwMode="auto">
          <a:xfrm>
            <a:off x="1230011" y="2249650"/>
            <a:ext cx="447325" cy="521147"/>
          </a:xfrm>
          <a:custGeom>
            <a:avLst/>
            <a:gdLst>
              <a:gd name="T0" fmla="*/ 92 w 509"/>
              <a:gd name="T1" fmla="*/ 126 h 593"/>
              <a:gd name="T2" fmla="*/ 147 w 509"/>
              <a:gd name="T3" fmla="*/ 94 h 593"/>
              <a:gd name="T4" fmla="*/ 137 w 509"/>
              <a:gd name="T5" fmla="*/ 133 h 593"/>
              <a:gd name="T6" fmla="*/ 168 w 509"/>
              <a:gd name="T7" fmla="*/ 120 h 593"/>
              <a:gd name="T8" fmla="*/ 157 w 509"/>
              <a:gd name="T9" fmla="*/ 157 h 593"/>
              <a:gd name="T10" fmla="*/ 189 w 509"/>
              <a:gd name="T11" fmla="*/ 144 h 593"/>
              <a:gd name="T12" fmla="*/ 177 w 509"/>
              <a:gd name="T13" fmla="*/ 183 h 593"/>
              <a:gd name="T14" fmla="*/ 210 w 509"/>
              <a:gd name="T15" fmla="*/ 170 h 593"/>
              <a:gd name="T16" fmla="*/ 174 w 509"/>
              <a:gd name="T17" fmla="*/ 228 h 593"/>
              <a:gd name="T18" fmla="*/ 230 w 509"/>
              <a:gd name="T19" fmla="*/ 195 h 593"/>
              <a:gd name="T20" fmla="*/ 219 w 509"/>
              <a:gd name="T21" fmla="*/ 235 h 593"/>
              <a:gd name="T22" fmla="*/ 252 w 509"/>
              <a:gd name="T23" fmla="*/ 221 h 593"/>
              <a:gd name="T24" fmla="*/ 239 w 509"/>
              <a:gd name="T25" fmla="*/ 259 h 593"/>
              <a:gd name="T26" fmla="*/ 272 w 509"/>
              <a:gd name="T27" fmla="*/ 245 h 593"/>
              <a:gd name="T28" fmla="*/ 261 w 509"/>
              <a:gd name="T29" fmla="*/ 285 h 593"/>
              <a:gd name="T30" fmla="*/ 294 w 509"/>
              <a:gd name="T31" fmla="*/ 271 h 593"/>
              <a:gd name="T32" fmla="*/ 258 w 509"/>
              <a:gd name="T33" fmla="*/ 329 h 593"/>
              <a:gd name="T34" fmla="*/ 314 w 509"/>
              <a:gd name="T35" fmla="*/ 297 h 593"/>
              <a:gd name="T36" fmla="*/ 302 w 509"/>
              <a:gd name="T37" fmla="*/ 336 h 593"/>
              <a:gd name="T38" fmla="*/ 334 w 509"/>
              <a:gd name="T39" fmla="*/ 323 h 593"/>
              <a:gd name="T40" fmla="*/ 323 w 509"/>
              <a:gd name="T41" fmla="*/ 362 h 593"/>
              <a:gd name="T42" fmla="*/ 356 w 509"/>
              <a:gd name="T43" fmla="*/ 347 h 593"/>
              <a:gd name="T44" fmla="*/ 344 w 509"/>
              <a:gd name="T45" fmla="*/ 386 h 593"/>
              <a:gd name="T46" fmla="*/ 376 w 509"/>
              <a:gd name="T47" fmla="*/ 373 h 593"/>
              <a:gd name="T48" fmla="*/ 341 w 509"/>
              <a:gd name="T49" fmla="*/ 431 h 593"/>
              <a:gd name="T50" fmla="*/ 397 w 509"/>
              <a:gd name="T51" fmla="*/ 398 h 593"/>
              <a:gd name="T52" fmla="*/ 386 w 509"/>
              <a:gd name="T53" fmla="*/ 438 h 593"/>
              <a:gd name="T54" fmla="*/ 418 w 509"/>
              <a:gd name="T55" fmla="*/ 424 h 593"/>
              <a:gd name="T56" fmla="*/ 406 w 509"/>
              <a:gd name="T57" fmla="*/ 463 h 593"/>
              <a:gd name="T58" fmla="*/ 438 w 509"/>
              <a:gd name="T59" fmla="*/ 450 h 593"/>
              <a:gd name="T60" fmla="*/ 426 w 509"/>
              <a:gd name="T61" fmla="*/ 488 h 593"/>
              <a:gd name="T62" fmla="*/ 459 w 509"/>
              <a:gd name="T63" fmla="*/ 474 h 593"/>
              <a:gd name="T64" fmla="*/ 424 w 509"/>
              <a:gd name="T65" fmla="*/ 532 h 593"/>
              <a:gd name="T66" fmla="*/ 480 w 509"/>
              <a:gd name="T67" fmla="*/ 500 h 593"/>
              <a:gd name="T68" fmla="*/ 437 w 509"/>
              <a:gd name="T69" fmla="*/ 593 h 593"/>
              <a:gd name="T70" fmla="*/ 70 w 509"/>
              <a:gd name="T71" fmla="*/ 82 h 593"/>
              <a:gd name="T72" fmla="*/ 77 w 509"/>
              <a:gd name="T73" fmla="*/ 80 h 593"/>
              <a:gd name="T74" fmla="*/ 82 w 509"/>
              <a:gd name="T75" fmla="*/ 78 h 593"/>
              <a:gd name="T76" fmla="*/ 88 w 509"/>
              <a:gd name="T77" fmla="*/ 65 h 593"/>
              <a:gd name="T78" fmla="*/ 84 w 509"/>
              <a:gd name="T79" fmla="*/ 52 h 593"/>
              <a:gd name="T80" fmla="*/ 81 w 509"/>
              <a:gd name="T81" fmla="*/ 49 h 593"/>
              <a:gd name="T82" fmla="*/ 74 w 509"/>
              <a:gd name="T83" fmla="*/ 45 h 593"/>
              <a:gd name="T84" fmla="*/ 70 w 509"/>
              <a:gd name="T85" fmla="*/ 2 h 593"/>
              <a:gd name="T86" fmla="*/ 141 w 509"/>
              <a:gd name="T87" fmla="*/ 86 h 593"/>
              <a:gd name="T88" fmla="*/ 0 w 509"/>
              <a:gd name="T89" fmla="*/ 59 h 593"/>
              <a:gd name="T90" fmla="*/ 70 w 509"/>
              <a:gd name="T91" fmla="*/ 45 h 593"/>
              <a:gd name="T92" fmla="*/ 65 w 509"/>
              <a:gd name="T93" fmla="*/ 46 h 593"/>
              <a:gd name="T94" fmla="*/ 59 w 509"/>
              <a:gd name="T95" fmla="*/ 49 h 593"/>
              <a:gd name="T96" fmla="*/ 53 w 509"/>
              <a:gd name="T97" fmla="*/ 61 h 593"/>
              <a:gd name="T98" fmla="*/ 57 w 509"/>
              <a:gd name="T99" fmla="*/ 75 h 593"/>
              <a:gd name="T100" fmla="*/ 57 w 509"/>
              <a:gd name="T101" fmla="*/ 75 h 593"/>
              <a:gd name="T102" fmla="*/ 63 w 509"/>
              <a:gd name="T103" fmla="*/ 79 h 593"/>
              <a:gd name="T104" fmla="*/ 70 w 509"/>
              <a:gd name="T105" fmla="*/ 82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09" h="593">
                <a:moveTo>
                  <a:pt x="141" y="86"/>
                </a:moveTo>
                <a:lnTo>
                  <a:pt x="92" y="126"/>
                </a:lnTo>
                <a:lnTo>
                  <a:pt x="99" y="134"/>
                </a:lnTo>
                <a:lnTo>
                  <a:pt x="147" y="94"/>
                </a:lnTo>
                <a:lnTo>
                  <a:pt x="162" y="111"/>
                </a:lnTo>
                <a:lnTo>
                  <a:pt x="137" y="133"/>
                </a:lnTo>
                <a:lnTo>
                  <a:pt x="142" y="140"/>
                </a:lnTo>
                <a:lnTo>
                  <a:pt x="168" y="120"/>
                </a:lnTo>
                <a:lnTo>
                  <a:pt x="183" y="137"/>
                </a:lnTo>
                <a:lnTo>
                  <a:pt x="157" y="157"/>
                </a:lnTo>
                <a:lnTo>
                  <a:pt x="164" y="166"/>
                </a:lnTo>
                <a:lnTo>
                  <a:pt x="189" y="144"/>
                </a:lnTo>
                <a:lnTo>
                  <a:pt x="203" y="161"/>
                </a:lnTo>
                <a:lnTo>
                  <a:pt x="177" y="183"/>
                </a:lnTo>
                <a:lnTo>
                  <a:pt x="184" y="191"/>
                </a:lnTo>
                <a:lnTo>
                  <a:pt x="210" y="170"/>
                </a:lnTo>
                <a:lnTo>
                  <a:pt x="225" y="187"/>
                </a:lnTo>
                <a:lnTo>
                  <a:pt x="174" y="228"/>
                </a:lnTo>
                <a:lnTo>
                  <a:pt x="181" y="236"/>
                </a:lnTo>
                <a:lnTo>
                  <a:pt x="230" y="195"/>
                </a:lnTo>
                <a:lnTo>
                  <a:pt x="245" y="213"/>
                </a:lnTo>
                <a:lnTo>
                  <a:pt x="219" y="235"/>
                </a:lnTo>
                <a:lnTo>
                  <a:pt x="226" y="241"/>
                </a:lnTo>
                <a:lnTo>
                  <a:pt x="252" y="221"/>
                </a:lnTo>
                <a:lnTo>
                  <a:pt x="267" y="239"/>
                </a:lnTo>
                <a:lnTo>
                  <a:pt x="239" y="259"/>
                </a:lnTo>
                <a:lnTo>
                  <a:pt x="246" y="267"/>
                </a:lnTo>
                <a:lnTo>
                  <a:pt x="272" y="245"/>
                </a:lnTo>
                <a:lnTo>
                  <a:pt x="287" y="263"/>
                </a:lnTo>
                <a:lnTo>
                  <a:pt x="261" y="285"/>
                </a:lnTo>
                <a:lnTo>
                  <a:pt x="267" y="293"/>
                </a:lnTo>
                <a:lnTo>
                  <a:pt x="294" y="271"/>
                </a:lnTo>
                <a:lnTo>
                  <a:pt x="307" y="289"/>
                </a:lnTo>
                <a:lnTo>
                  <a:pt x="258" y="329"/>
                </a:lnTo>
                <a:lnTo>
                  <a:pt x="264" y="338"/>
                </a:lnTo>
                <a:lnTo>
                  <a:pt x="314" y="297"/>
                </a:lnTo>
                <a:lnTo>
                  <a:pt x="329" y="314"/>
                </a:lnTo>
                <a:lnTo>
                  <a:pt x="302" y="336"/>
                </a:lnTo>
                <a:lnTo>
                  <a:pt x="308" y="343"/>
                </a:lnTo>
                <a:lnTo>
                  <a:pt x="334" y="323"/>
                </a:lnTo>
                <a:lnTo>
                  <a:pt x="349" y="340"/>
                </a:lnTo>
                <a:lnTo>
                  <a:pt x="323" y="362"/>
                </a:lnTo>
                <a:lnTo>
                  <a:pt x="329" y="369"/>
                </a:lnTo>
                <a:lnTo>
                  <a:pt x="356" y="347"/>
                </a:lnTo>
                <a:lnTo>
                  <a:pt x="369" y="366"/>
                </a:lnTo>
                <a:lnTo>
                  <a:pt x="344" y="386"/>
                </a:lnTo>
                <a:lnTo>
                  <a:pt x="350" y="394"/>
                </a:lnTo>
                <a:lnTo>
                  <a:pt x="376" y="373"/>
                </a:lnTo>
                <a:lnTo>
                  <a:pt x="391" y="390"/>
                </a:lnTo>
                <a:lnTo>
                  <a:pt x="341" y="431"/>
                </a:lnTo>
                <a:lnTo>
                  <a:pt x="348" y="439"/>
                </a:lnTo>
                <a:lnTo>
                  <a:pt x="397" y="398"/>
                </a:lnTo>
                <a:lnTo>
                  <a:pt x="411" y="416"/>
                </a:lnTo>
                <a:lnTo>
                  <a:pt x="386" y="438"/>
                </a:lnTo>
                <a:lnTo>
                  <a:pt x="391" y="446"/>
                </a:lnTo>
                <a:lnTo>
                  <a:pt x="418" y="424"/>
                </a:lnTo>
                <a:lnTo>
                  <a:pt x="432" y="442"/>
                </a:lnTo>
                <a:lnTo>
                  <a:pt x="406" y="463"/>
                </a:lnTo>
                <a:lnTo>
                  <a:pt x="413" y="470"/>
                </a:lnTo>
                <a:lnTo>
                  <a:pt x="438" y="450"/>
                </a:lnTo>
                <a:lnTo>
                  <a:pt x="453" y="467"/>
                </a:lnTo>
                <a:lnTo>
                  <a:pt x="426" y="488"/>
                </a:lnTo>
                <a:lnTo>
                  <a:pt x="433" y="496"/>
                </a:lnTo>
                <a:lnTo>
                  <a:pt x="459" y="474"/>
                </a:lnTo>
                <a:lnTo>
                  <a:pt x="474" y="492"/>
                </a:lnTo>
                <a:lnTo>
                  <a:pt x="424" y="532"/>
                </a:lnTo>
                <a:lnTo>
                  <a:pt x="430" y="541"/>
                </a:lnTo>
                <a:lnTo>
                  <a:pt x="480" y="500"/>
                </a:lnTo>
                <a:lnTo>
                  <a:pt x="509" y="535"/>
                </a:lnTo>
                <a:lnTo>
                  <a:pt x="437" y="593"/>
                </a:lnTo>
                <a:lnTo>
                  <a:pt x="70" y="145"/>
                </a:lnTo>
                <a:lnTo>
                  <a:pt x="70" y="82"/>
                </a:lnTo>
                <a:lnTo>
                  <a:pt x="70" y="82"/>
                </a:lnTo>
                <a:lnTo>
                  <a:pt x="77" y="80"/>
                </a:lnTo>
                <a:lnTo>
                  <a:pt x="82" y="78"/>
                </a:lnTo>
                <a:lnTo>
                  <a:pt x="82" y="78"/>
                </a:lnTo>
                <a:lnTo>
                  <a:pt x="86" y="72"/>
                </a:lnTo>
                <a:lnTo>
                  <a:pt x="88" y="65"/>
                </a:lnTo>
                <a:lnTo>
                  <a:pt x="88" y="59"/>
                </a:lnTo>
                <a:lnTo>
                  <a:pt x="84" y="52"/>
                </a:lnTo>
                <a:lnTo>
                  <a:pt x="84" y="52"/>
                </a:lnTo>
                <a:lnTo>
                  <a:pt x="81" y="49"/>
                </a:lnTo>
                <a:lnTo>
                  <a:pt x="78" y="46"/>
                </a:lnTo>
                <a:lnTo>
                  <a:pt x="74" y="45"/>
                </a:lnTo>
                <a:lnTo>
                  <a:pt x="70" y="45"/>
                </a:lnTo>
                <a:lnTo>
                  <a:pt x="70" y="2"/>
                </a:lnTo>
                <a:lnTo>
                  <a:pt x="72" y="0"/>
                </a:lnTo>
                <a:lnTo>
                  <a:pt x="141" y="86"/>
                </a:lnTo>
                <a:close/>
                <a:moveTo>
                  <a:pt x="70" y="145"/>
                </a:moveTo>
                <a:lnTo>
                  <a:pt x="0" y="59"/>
                </a:lnTo>
                <a:lnTo>
                  <a:pt x="70" y="2"/>
                </a:lnTo>
                <a:lnTo>
                  <a:pt x="70" y="45"/>
                </a:lnTo>
                <a:lnTo>
                  <a:pt x="70" y="45"/>
                </a:lnTo>
                <a:lnTo>
                  <a:pt x="65" y="46"/>
                </a:lnTo>
                <a:lnTo>
                  <a:pt x="59" y="49"/>
                </a:lnTo>
                <a:lnTo>
                  <a:pt x="59" y="49"/>
                </a:lnTo>
                <a:lnTo>
                  <a:pt x="54" y="55"/>
                </a:lnTo>
                <a:lnTo>
                  <a:pt x="53" y="61"/>
                </a:lnTo>
                <a:lnTo>
                  <a:pt x="53" y="68"/>
                </a:lnTo>
                <a:lnTo>
                  <a:pt x="57" y="75"/>
                </a:lnTo>
                <a:lnTo>
                  <a:pt x="57" y="75"/>
                </a:lnTo>
                <a:lnTo>
                  <a:pt x="57" y="75"/>
                </a:lnTo>
                <a:lnTo>
                  <a:pt x="59" y="78"/>
                </a:lnTo>
                <a:lnTo>
                  <a:pt x="63" y="79"/>
                </a:lnTo>
                <a:lnTo>
                  <a:pt x="66" y="80"/>
                </a:lnTo>
                <a:lnTo>
                  <a:pt x="70" y="82"/>
                </a:lnTo>
                <a:lnTo>
                  <a:pt x="70" y="14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0" name="Freeform 143"/>
          <p:cNvSpPr>
            <a:spLocks noEditPoints="1"/>
          </p:cNvSpPr>
          <p:nvPr/>
        </p:nvSpPr>
        <p:spPr bwMode="auto">
          <a:xfrm>
            <a:off x="1150037" y="2403445"/>
            <a:ext cx="188070" cy="378776"/>
          </a:xfrm>
          <a:custGeom>
            <a:avLst/>
            <a:gdLst>
              <a:gd name="T0" fmla="*/ 194 w 214"/>
              <a:gd name="T1" fmla="*/ 431 h 431"/>
              <a:gd name="T2" fmla="*/ 169 w 214"/>
              <a:gd name="T3" fmla="*/ 408 h 431"/>
              <a:gd name="T4" fmla="*/ 209 w 214"/>
              <a:gd name="T5" fmla="*/ 349 h 431"/>
              <a:gd name="T6" fmla="*/ 203 w 214"/>
              <a:gd name="T7" fmla="*/ 341 h 431"/>
              <a:gd name="T8" fmla="*/ 188 w 214"/>
              <a:gd name="T9" fmla="*/ 337 h 431"/>
              <a:gd name="T10" fmla="*/ 180 w 214"/>
              <a:gd name="T11" fmla="*/ 344 h 431"/>
              <a:gd name="T12" fmla="*/ 179 w 214"/>
              <a:gd name="T13" fmla="*/ 353 h 431"/>
              <a:gd name="T14" fmla="*/ 171 w 214"/>
              <a:gd name="T15" fmla="*/ 347 h 431"/>
              <a:gd name="T16" fmla="*/ 125 w 214"/>
              <a:gd name="T17" fmla="*/ 385 h 431"/>
              <a:gd name="T18" fmla="*/ 50 w 214"/>
              <a:gd name="T19" fmla="*/ 194 h 431"/>
              <a:gd name="T20" fmla="*/ 54 w 214"/>
              <a:gd name="T21" fmla="*/ 186 h 431"/>
              <a:gd name="T22" fmla="*/ 81 w 214"/>
              <a:gd name="T23" fmla="*/ 176 h 431"/>
              <a:gd name="T24" fmla="*/ 74 w 214"/>
              <a:gd name="T25" fmla="*/ 173 h 431"/>
              <a:gd name="T26" fmla="*/ 50 w 214"/>
              <a:gd name="T27" fmla="*/ 115 h 431"/>
              <a:gd name="T28" fmla="*/ 99 w 214"/>
              <a:gd name="T29" fmla="*/ 61 h 431"/>
              <a:gd name="T30" fmla="*/ 111 w 214"/>
              <a:gd name="T31" fmla="*/ 65 h 431"/>
              <a:gd name="T32" fmla="*/ 144 w 214"/>
              <a:gd name="T33" fmla="*/ 146 h 431"/>
              <a:gd name="T34" fmla="*/ 144 w 214"/>
              <a:gd name="T35" fmla="*/ 156 h 431"/>
              <a:gd name="T36" fmla="*/ 168 w 214"/>
              <a:gd name="T37" fmla="*/ 347 h 431"/>
              <a:gd name="T38" fmla="*/ 163 w 214"/>
              <a:gd name="T39" fmla="*/ 348 h 431"/>
              <a:gd name="T40" fmla="*/ 153 w 214"/>
              <a:gd name="T41" fmla="*/ 357 h 431"/>
              <a:gd name="T42" fmla="*/ 150 w 214"/>
              <a:gd name="T43" fmla="*/ 359 h 431"/>
              <a:gd name="T44" fmla="*/ 135 w 214"/>
              <a:gd name="T45" fmla="*/ 357 h 431"/>
              <a:gd name="T46" fmla="*/ 129 w 214"/>
              <a:gd name="T47" fmla="*/ 366 h 431"/>
              <a:gd name="T48" fmla="*/ 130 w 214"/>
              <a:gd name="T49" fmla="*/ 381 h 431"/>
              <a:gd name="T50" fmla="*/ 125 w 214"/>
              <a:gd name="T51" fmla="*/ 385 h 431"/>
              <a:gd name="T52" fmla="*/ 50 w 214"/>
              <a:gd name="T53" fmla="*/ 77 h 431"/>
              <a:gd name="T54" fmla="*/ 87 w 214"/>
              <a:gd name="T55" fmla="*/ 28 h 431"/>
              <a:gd name="T56" fmla="*/ 77 w 214"/>
              <a:gd name="T57" fmla="*/ 14 h 431"/>
              <a:gd name="T58" fmla="*/ 62 w 214"/>
              <a:gd name="T59" fmla="*/ 3 h 431"/>
              <a:gd name="T60" fmla="*/ 50 w 214"/>
              <a:gd name="T61" fmla="*/ 0 h 431"/>
              <a:gd name="T62" fmla="*/ 45 w 214"/>
              <a:gd name="T63" fmla="*/ 191 h 431"/>
              <a:gd name="T64" fmla="*/ 11 w 214"/>
              <a:gd name="T65" fmla="*/ 108 h 431"/>
              <a:gd name="T66" fmla="*/ 12 w 214"/>
              <a:gd name="T67" fmla="*/ 96 h 431"/>
              <a:gd name="T68" fmla="*/ 4 w 214"/>
              <a:gd name="T69" fmla="*/ 61 h 431"/>
              <a:gd name="T70" fmla="*/ 1 w 214"/>
              <a:gd name="T71" fmla="*/ 35 h 431"/>
              <a:gd name="T72" fmla="*/ 15 w 214"/>
              <a:gd name="T73" fmla="*/ 12 h 431"/>
              <a:gd name="T74" fmla="*/ 30 w 214"/>
              <a:gd name="T75" fmla="*/ 3 h 431"/>
              <a:gd name="T76" fmla="*/ 50 w 214"/>
              <a:gd name="T77" fmla="*/ 77 h 431"/>
              <a:gd name="T78" fmla="*/ 50 w 214"/>
              <a:gd name="T79" fmla="*/ 115 h 431"/>
              <a:gd name="T80" fmla="*/ 43 w 214"/>
              <a:gd name="T81" fmla="*/ 98 h 431"/>
              <a:gd name="T82" fmla="*/ 47 w 214"/>
              <a:gd name="T83" fmla="*/ 88 h 431"/>
              <a:gd name="T84" fmla="*/ 22 w 214"/>
              <a:gd name="T85" fmla="*/ 99 h 431"/>
              <a:gd name="T86" fmla="*/ 19 w 214"/>
              <a:gd name="T87" fmla="*/ 111 h 431"/>
              <a:gd name="T88" fmla="*/ 47 w 214"/>
              <a:gd name="T89" fmla="*/ 181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4" h="431">
                <a:moveTo>
                  <a:pt x="168" y="228"/>
                </a:moveTo>
                <a:lnTo>
                  <a:pt x="214" y="349"/>
                </a:lnTo>
                <a:lnTo>
                  <a:pt x="194" y="431"/>
                </a:lnTo>
                <a:lnTo>
                  <a:pt x="168" y="413"/>
                </a:lnTo>
                <a:lnTo>
                  <a:pt x="168" y="405"/>
                </a:lnTo>
                <a:lnTo>
                  <a:pt x="169" y="408"/>
                </a:lnTo>
                <a:lnTo>
                  <a:pt x="196" y="397"/>
                </a:lnTo>
                <a:lnTo>
                  <a:pt x="209" y="349"/>
                </a:lnTo>
                <a:lnTo>
                  <a:pt x="209" y="349"/>
                </a:lnTo>
                <a:lnTo>
                  <a:pt x="206" y="345"/>
                </a:lnTo>
                <a:lnTo>
                  <a:pt x="206" y="345"/>
                </a:lnTo>
                <a:lnTo>
                  <a:pt x="203" y="341"/>
                </a:lnTo>
                <a:lnTo>
                  <a:pt x="199" y="337"/>
                </a:lnTo>
                <a:lnTo>
                  <a:pt x="194" y="336"/>
                </a:lnTo>
                <a:lnTo>
                  <a:pt x="188" y="337"/>
                </a:lnTo>
                <a:lnTo>
                  <a:pt x="188" y="337"/>
                </a:lnTo>
                <a:lnTo>
                  <a:pt x="184" y="340"/>
                </a:lnTo>
                <a:lnTo>
                  <a:pt x="180" y="344"/>
                </a:lnTo>
                <a:lnTo>
                  <a:pt x="179" y="348"/>
                </a:lnTo>
                <a:lnTo>
                  <a:pt x="179" y="353"/>
                </a:lnTo>
                <a:lnTo>
                  <a:pt x="179" y="353"/>
                </a:lnTo>
                <a:lnTo>
                  <a:pt x="176" y="351"/>
                </a:lnTo>
                <a:lnTo>
                  <a:pt x="173" y="348"/>
                </a:lnTo>
                <a:lnTo>
                  <a:pt x="171" y="347"/>
                </a:lnTo>
                <a:lnTo>
                  <a:pt x="168" y="347"/>
                </a:lnTo>
                <a:lnTo>
                  <a:pt x="168" y="228"/>
                </a:lnTo>
                <a:close/>
                <a:moveTo>
                  <a:pt x="125" y="385"/>
                </a:moveTo>
                <a:lnTo>
                  <a:pt x="51" y="194"/>
                </a:lnTo>
                <a:lnTo>
                  <a:pt x="51" y="194"/>
                </a:lnTo>
                <a:lnTo>
                  <a:pt x="50" y="194"/>
                </a:lnTo>
                <a:lnTo>
                  <a:pt x="50" y="183"/>
                </a:lnTo>
                <a:lnTo>
                  <a:pt x="50" y="183"/>
                </a:lnTo>
                <a:lnTo>
                  <a:pt x="54" y="186"/>
                </a:lnTo>
                <a:lnTo>
                  <a:pt x="60" y="184"/>
                </a:lnTo>
                <a:lnTo>
                  <a:pt x="81" y="176"/>
                </a:lnTo>
                <a:lnTo>
                  <a:pt x="81" y="176"/>
                </a:lnTo>
                <a:lnTo>
                  <a:pt x="81" y="176"/>
                </a:lnTo>
                <a:lnTo>
                  <a:pt x="79" y="175"/>
                </a:lnTo>
                <a:lnTo>
                  <a:pt x="74" y="173"/>
                </a:lnTo>
                <a:lnTo>
                  <a:pt x="73" y="172"/>
                </a:lnTo>
                <a:lnTo>
                  <a:pt x="70" y="168"/>
                </a:lnTo>
                <a:lnTo>
                  <a:pt x="50" y="115"/>
                </a:lnTo>
                <a:lnTo>
                  <a:pt x="50" y="80"/>
                </a:lnTo>
                <a:lnTo>
                  <a:pt x="99" y="61"/>
                </a:lnTo>
                <a:lnTo>
                  <a:pt x="99" y="61"/>
                </a:lnTo>
                <a:lnTo>
                  <a:pt x="104" y="61"/>
                </a:lnTo>
                <a:lnTo>
                  <a:pt x="107" y="62"/>
                </a:lnTo>
                <a:lnTo>
                  <a:pt x="111" y="65"/>
                </a:lnTo>
                <a:lnTo>
                  <a:pt x="114" y="69"/>
                </a:lnTo>
                <a:lnTo>
                  <a:pt x="144" y="146"/>
                </a:lnTo>
                <a:lnTo>
                  <a:pt x="144" y="146"/>
                </a:lnTo>
                <a:lnTo>
                  <a:pt x="144" y="149"/>
                </a:lnTo>
                <a:lnTo>
                  <a:pt x="144" y="153"/>
                </a:lnTo>
                <a:lnTo>
                  <a:pt x="144" y="156"/>
                </a:lnTo>
                <a:lnTo>
                  <a:pt x="141" y="158"/>
                </a:lnTo>
                <a:lnTo>
                  <a:pt x="168" y="228"/>
                </a:lnTo>
                <a:lnTo>
                  <a:pt x="168" y="347"/>
                </a:lnTo>
                <a:lnTo>
                  <a:pt x="168" y="347"/>
                </a:lnTo>
                <a:lnTo>
                  <a:pt x="163" y="348"/>
                </a:lnTo>
                <a:lnTo>
                  <a:pt x="163" y="348"/>
                </a:lnTo>
                <a:lnTo>
                  <a:pt x="157" y="349"/>
                </a:lnTo>
                <a:lnTo>
                  <a:pt x="154" y="353"/>
                </a:lnTo>
                <a:lnTo>
                  <a:pt x="153" y="357"/>
                </a:lnTo>
                <a:lnTo>
                  <a:pt x="153" y="363"/>
                </a:lnTo>
                <a:lnTo>
                  <a:pt x="153" y="363"/>
                </a:lnTo>
                <a:lnTo>
                  <a:pt x="150" y="359"/>
                </a:lnTo>
                <a:lnTo>
                  <a:pt x="145" y="357"/>
                </a:lnTo>
                <a:lnTo>
                  <a:pt x="141" y="356"/>
                </a:lnTo>
                <a:lnTo>
                  <a:pt x="135" y="357"/>
                </a:lnTo>
                <a:lnTo>
                  <a:pt x="135" y="357"/>
                </a:lnTo>
                <a:lnTo>
                  <a:pt x="131" y="360"/>
                </a:lnTo>
                <a:lnTo>
                  <a:pt x="129" y="366"/>
                </a:lnTo>
                <a:lnTo>
                  <a:pt x="127" y="370"/>
                </a:lnTo>
                <a:lnTo>
                  <a:pt x="127" y="376"/>
                </a:lnTo>
                <a:lnTo>
                  <a:pt x="130" y="381"/>
                </a:lnTo>
                <a:lnTo>
                  <a:pt x="168" y="405"/>
                </a:lnTo>
                <a:lnTo>
                  <a:pt x="168" y="413"/>
                </a:lnTo>
                <a:lnTo>
                  <a:pt x="125" y="385"/>
                </a:lnTo>
                <a:lnTo>
                  <a:pt x="125" y="385"/>
                </a:lnTo>
                <a:close/>
                <a:moveTo>
                  <a:pt x="50" y="0"/>
                </a:moveTo>
                <a:lnTo>
                  <a:pt x="50" y="77"/>
                </a:lnTo>
                <a:lnTo>
                  <a:pt x="95" y="49"/>
                </a:lnTo>
                <a:lnTo>
                  <a:pt x="87" y="28"/>
                </a:lnTo>
                <a:lnTo>
                  <a:pt x="87" y="28"/>
                </a:lnTo>
                <a:lnTo>
                  <a:pt x="84" y="23"/>
                </a:lnTo>
                <a:lnTo>
                  <a:pt x="81" y="18"/>
                </a:lnTo>
                <a:lnTo>
                  <a:pt x="77" y="14"/>
                </a:lnTo>
                <a:lnTo>
                  <a:pt x="72" y="10"/>
                </a:lnTo>
                <a:lnTo>
                  <a:pt x="68" y="5"/>
                </a:lnTo>
                <a:lnTo>
                  <a:pt x="62" y="3"/>
                </a:lnTo>
                <a:lnTo>
                  <a:pt x="56" y="1"/>
                </a:lnTo>
                <a:lnTo>
                  <a:pt x="50" y="0"/>
                </a:lnTo>
                <a:lnTo>
                  <a:pt x="50" y="0"/>
                </a:lnTo>
                <a:close/>
                <a:moveTo>
                  <a:pt x="50" y="194"/>
                </a:moveTo>
                <a:lnTo>
                  <a:pt x="50" y="194"/>
                </a:lnTo>
                <a:lnTo>
                  <a:pt x="45" y="191"/>
                </a:lnTo>
                <a:lnTo>
                  <a:pt x="41" y="186"/>
                </a:lnTo>
                <a:lnTo>
                  <a:pt x="11" y="108"/>
                </a:lnTo>
                <a:lnTo>
                  <a:pt x="11" y="108"/>
                </a:lnTo>
                <a:lnTo>
                  <a:pt x="9" y="104"/>
                </a:lnTo>
                <a:lnTo>
                  <a:pt x="11" y="99"/>
                </a:lnTo>
                <a:lnTo>
                  <a:pt x="12" y="96"/>
                </a:lnTo>
                <a:lnTo>
                  <a:pt x="16" y="92"/>
                </a:lnTo>
                <a:lnTo>
                  <a:pt x="4" y="61"/>
                </a:lnTo>
                <a:lnTo>
                  <a:pt x="4" y="61"/>
                </a:lnTo>
                <a:lnTo>
                  <a:pt x="1" y="53"/>
                </a:lnTo>
                <a:lnTo>
                  <a:pt x="0" y="43"/>
                </a:lnTo>
                <a:lnTo>
                  <a:pt x="1" y="35"/>
                </a:lnTo>
                <a:lnTo>
                  <a:pt x="4" y="27"/>
                </a:lnTo>
                <a:lnTo>
                  <a:pt x="8" y="19"/>
                </a:lnTo>
                <a:lnTo>
                  <a:pt x="15" y="12"/>
                </a:lnTo>
                <a:lnTo>
                  <a:pt x="22" y="7"/>
                </a:lnTo>
                <a:lnTo>
                  <a:pt x="30" y="3"/>
                </a:lnTo>
                <a:lnTo>
                  <a:pt x="30" y="3"/>
                </a:lnTo>
                <a:lnTo>
                  <a:pt x="39" y="0"/>
                </a:lnTo>
                <a:lnTo>
                  <a:pt x="50" y="0"/>
                </a:lnTo>
                <a:lnTo>
                  <a:pt x="50" y="77"/>
                </a:lnTo>
                <a:lnTo>
                  <a:pt x="43" y="81"/>
                </a:lnTo>
                <a:lnTo>
                  <a:pt x="50" y="80"/>
                </a:lnTo>
                <a:lnTo>
                  <a:pt x="50" y="115"/>
                </a:lnTo>
                <a:lnTo>
                  <a:pt x="45" y="100"/>
                </a:lnTo>
                <a:lnTo>
                  <a:pt x="45" y="100"/>
                </a:lnTo>
                <a:lnTo>
                  <a:pt x="43" y="98"/>
                </a:lnTo>
                <a:lnTo>
                  <a:pt x="45" y="93"/>
                </a:lnTo>
                <a:lnTo>
                  <a:pt x="46" y="91"/>
                </a:lnTo>
                <a:lnTo>
                  <a:pt x="47" y="88"/>
                </a:lnTo>
                <a:lnTo>
                  <a:pt x="26" y="96"/>
                </a:lnTo>
                <a:lnTo>
                  <a:pt x="26" y="96"/>
                </a:lnTo>
                <a:lnTo>
                  <a:pt x="22" y="99"/>
                </a:lnTo>
                <a:lnTo>
                  <a:pt x="19" y="103"/>
                </a:lnTo>
                <a:lnTo>
                  <a:pt x="19" y="107"/>
                </a:lnTo>
                <a:lnTo>
                  <a:pt x="19" y="111"/>
                </a:lnTo>
                <a:lnTo>
                  <a:pt x="45" y="177"/>
                </a:lnTo>
                <a:lnTo>
                  <a:pt x="45" y="177"/>
                </a:lnTo>
                <a:lnTo>
                  <a:pt x="47" y="181"/>
                </a:lnTo>
                <a:lnTo>
                  <a:pt x="50" y="183"/>
                </a:lnTo>
                <a:lnTo>
                  <a:pt x="50" y="19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61" name="组合 260"/>
          <p:cNvGrpSpPr/>
          <p:nvPr/>
        </p:nvGrpSpPr>
        <p:grpSpPr>
          <a:xfrm>
            <a:off x="1696670" y="2450902"/>
            <a:ext cx="316379" cy="318137"/>
            <a:chOff x="2157413" y="3054350"/>
            <a:chExt cx="571500" cy="574675"/>
          </a:xfrm>
          <a:solidFill>
            <a:schemeClr val="accent1"/>
          </a:solidFill>
        </p:grpSpPr>
        <p:sp>
          <p:nvSpPr>
            <p:cNvPr id="262" name="Freeform 144"/>
            <p:cNvSpPr>
              <a:spLocks noEditPoints="1"/>
            </p:cNvSpPr>
            <p:nvPr/>
          </p:nvSpPr>
          <p:spPr bwMode="auto">
            <a:xfrm>
              <a:off x="2157413" y="3054350"/>
              <a:ext cx="571500" cy="574675"/>
            </a:xfrm>
            <a:custGeom>
              <a:avLst/>
              <a:gdLst>
                <a:gd name="T0" fmla="*/ 180 w 360"/>
                <a:gd name="T1" fmla="*/ 0 h 362"/>
                <a:gd name="T2" fmla="*/ 232 w 360"/>
                <a:gd name="T3" fmla="*/ 8 h 362"/>
                <a:gd name="T4" fmla="*/ 280 w 360"/>
                <a:gd name="T5" fmla="*/ 31 h 362"/>
                <a:gd name="T6" fmla="*/ 319 w 360"/>
                <a:gd name="T7" fmla="*/ 67 h 362"/>
                <a:gd name="T8" fmla="*/ 346 w 360"/>
                <a:gd name="T9" fmla="*/ 111 h 362"/>
                <a:gd name="T10" fmla="*/ 358 w 360"/>
                <a:gd name="T11" fmla="*/ 163 h 362"/>
                <a:gd name="T12" fmla="*/ 358 w 360"/>
                <a:gd name="T13" fmla="*/ 199 h 362"/>
                <a:gd name="T14" fmla="*/ 346 w 360"/>
                <a:gd name="T15" fmla="*/ 251 h 362"/>
                <a:gd name="T16" fmla="*/ 319 w 360"/>
                <a:gd name="T17" fmla="*/ 295 h 362"/>
                <a:gd name="T18" fmla="*/ 280 w 360"/>
                <a:gd name="T19" fmla="*/ 331 h 362"/>
                <a:gd name="T20" fmla="*/ 232 w 360"/>
                <a:gd name="T21" fmla="*/ 354 h 362"/>
                <a:gd name="T22" fmla="*/ 180 w 360"/>
                <a:gd name="T23" fmla="*/ 362 h 362"/>
                <a:gd name="T24" fmla="*/ 180 w 360"/>
                <a:gd name="T25" fmla="*/ 314 h 362"/>
                <a:gd name="T26" fmla="*/ 193 w 360"/>
                <a:gd name="T27" fmla="*/ 318 h 362"/>
                <a:gd name="T28" fmla="*/ 201 w 360"/>
                <a:gd name="T29" fmla="*/ 329 h 362"/>
                <a:gd name="T30" fmla="*/ 237 w 360"/>
                <a:gd name="T31" fmla="*/ 320 h 362"/>
                <a:gd name="T32" fmla="*/ 268 w 360"/>
                <a:gd name="T33" fmla="*/ 302 h 362"/>
                <a:gd name="T34" fmla="*/ 293 w 360"/>
                <a:gd name="T35" fmla="*/ 278 h 362"/>
                <a:gd name="T36" fmla="*/ 312 w 360"/>
                <a:gd name="T37" fmla="*/ 248 h 362"/>
                <a:gd name="T38" fmla="*/ 325 w 360"/>
                <a:gd name="T39" fmla="*/ 215 h 362"/>
                <a:gd name="T40" fmla="*/ 322 w 360"/>
                <a:gd name="T41" fmla="*/ 199 h 362"/>
                <a:gd name="T42" fmla="*/ 312 w 360"/>
                <a:gd name="T43" fmla="*/ 180 h 362"/>
                <a:gd name="T44" fmla="*/ 316 w 360"/>
                <a:gd name="T45" fmla="*/ 167 h 362"/>
                <a:gd name="T46" fmla="*/ 327 w 360"/>
                <a:gd name="T47" fmla="*/ 159 h 362"/>
                <a:gd name="T48" fmla="*/ 318 w 360"/>
                <a:gd name="T49" fmla="*/ 123 h 362"/>
                <a:gd name="T50" fmla="*/ 300 w 360"/>
                <a:gd name="T51" fmla="*/ 94 h 362"/>
                <a:gd name="T52" fmla="*/ 277 w 360"/>
                <a:gd name="T53" fmla="*/ 67 h 362"/>
                <a:gd name="T54" fmla="*/ 247 w 360"/>
                <a:gd name="T55" fmla="*/ 48 h 362"/>
                <a:gd name="T56" fmla="*/ 214 w 360"/>
                <a:gd name="T57" fmla="*/ 35 h 362"/>
                <a:gd name="T58" fmla="*/ 199 w 360"/>
                <a:gd name="T59" fmla="*/ 39 h 362"/>
                <a:gd name="T60" fmla="*/ 180 w 360"/>
                <a:gd name="T61" fmla="*/ 48 h 362"/>
                <a:gd name="T62" fmla="*/ 180 w 360"/>
                <a:gd name="T63" fmla="*/ 0 h 362"/>
                <a:gd name="T64" fmla="*/ 180 w 360"/>
                <a:gd name="T65" fmla="*/ 48 h 362"/>
                <a:gd name="T66" fmla="*/ 161 w 360"/>
                <a:gd name="T67" fmla="*/ 39 h 362"/>
                <a:gd name="T68" fmla="*/ 146 w 360"/>
                <a:gd name="T69" fmla="*/ 35 h 362"/>
                <a:gd name="T70" fmla="*/ 112 w 360"/>
                <a:gd name="T71" fmla="*/ 48 h 362"/>
                <a:gd name="T72" fmla="*/ 82 w 360"/>
                <a:gd name="T73" fmla="*/ 67 h 362"/>
                <a:gd name="T74" fmla="*/ 59 w 360"/>
                <a:gd name="T75" fmla="*/ 94 h 362"/>
                <a:gd name="T76" fmla="*/ 42 w 360"/>
                <a:gd name="T77" fmla="*/ 123 h 362"/>
                <a:gd name="T78" fmla="*/ 32 w 360"/>
                <a:gd name="T79" fmla="*/ 159 h 362"/>
                <a:gd name="T80" fmla="*/ 43 w 360"/>
                <a:gd name="T81" fmla="*/ 167 h 362"/>
                <a:gd name="T82" fmla="*/ 47 w 360"/>
                <a:gd name="T83" fmla="*/ 180 h 362"/>
                <a:gd name="T84" fmla="*/ 37 w 360"/>
                <a:gd name="T85" fmla="*/ 199 h 362"/>
                <a:gd name="T86" fmla="*/ 33 w 360"/>
                <a:gd name="T87" fmla="*/ 215 h 362"/>
                <a:gd name="T88" fmla="*/ 46 w 360"/>
                <a:gd name="T89" fmla="*/ 248 h 362"/>
                <a:gd name="T90" fmla="*/ 66 w 360"/>
                <a:gd name="T91" fmla="*/ 278 h 362"/>
                <a:gd name="T92" fmla="*/ 92 w 360"/>
                <a:gd name="T93" fmla="*/ 302 h 362"/>
                <a:gd name="T94" fmla="*/ 123 w 360"/>
                <a:gd name="T95" fmla="*/ 320 h 362"/>
                <a:gd name="T96" fmla="*/ 158 w 360"/>
                <a:gd name="T97" fmla="*/ 329 h 362"/>
                <a:gd name="T98" fmla="*/ 161 w 360"/>
                <a:gd name="T99" fmla="*/ 322 h 362"/>
                <a:gd name="T100" fmla="*/ 180 w 360"/>
                <a:gd name="T101" fmla="*/ 314 h 362"/>
                <a:gd name="T102" fmla="*/ 180 w 360"/>
                <a:gd name="T103" fmla="*/ 362 h 362"/>
                <a:gd name="T104" fmla="*/ 126 w 360"/>
                <a:gd name="T105" fmla="*/ 354 h 362"/>
                <a:gd name="T106" fmla="*/ 78 w 360"/>
                <a:gd name="T107" fmla="*/ 331 h 362"/>
                <a:gd name="T108" fmla="*/ 40 w 360"/>
                <a:gd name="T109" fmla="*/ 295 h 362"/>
                <a:gd name="T110" fmla="*/ 13 w 360"/>
                <a:gd name="T111" fmla="*/ 251 h 362"/>
                <a:gd name="T112" fmla="*/ 0 w 360"/>
                <a:gd name="T113" fmla="*/ 199 h 362"/>
                <a:gd name="T114" fmla="*/ 0 w 360"/>
                <a:gd name="T115" fmla="*/ 163 h 362"/>
                <a:gd name="T116" fmla="*/ 13 w 360"/>
                <a:gd name="T117" fmla="*/ 111 h 362"/>
                <a:gd name="T118" fmla="*/ 40 w 360"/>
                <a:gd name="T119" fmla="*/ 67 h 362"/>
                <a:gd name="T120" fmla="*/ 78 w 360"/>
                <a:gd name="T121" fmla="*/ 31 h 362"/>
                <a:gd name="T122" fmla="*/ 126 w 360"/>
                <a:gd name="T123" fmla="*/ 8 h 362"/>
                <a:gd name="T124" fmla="*/ 180 w 360"/>
                <a:gd name="T12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362">
                  <a:moveTo>
                    <a:pt x="180" y="0"/>
                  </a:moveTo>
                  <a:lnTo>
                    <a:pt x="180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6" y="4"/>
                  </a:lnTo>
                  <a:lnTo>
                    <a:pt x="232" y="8"/>
                  </a:lnTo>
                  <a:lnTo>
                    <a:pt x="250" y="15"/>
                  </a:lnTo>
                  <a:lnTo>
                    <a:pt x="265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7"/>
                  </a:lnTo>
                  <a:lnTo>
                    <a:pt x="329" y="80"/>
                  </a:lnTo>
                  <a:lnTo>
                    <a:pt x="338" y="95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5"/>
                  </a:lnTo>
                  <a:lnTo>
                    <a:pt x="358" y="163"/>
                  </a:lnTo>
                  <a:lnTo>
                    <a:pt x="360" y="180"/>
                  </a:lnTo>
                  <a:lnTo>
                    <a:pt x="360" y="180"/>
                  </a:lnTo>
                  <a:lnTo>
                    <a:pt x="358" y="199"/>
                  </a:lnTo>
                  <a:lnTo>
                    <a:pt x="356" y="217"/>
                  </a:lnTo>
                  <a:lnTo>
                    <a:pt x="352" y="234"/>
                  </a:lnTo>
                  <a:lnTo>
                    <a:pt x="346" y="251"/>
                  </a:lnTo>
                  <a:lnTo>
                    <a:pt x="338" y="267"/>
                  </a:lnTo>
                  <a:lnTo>
                    <a:pt x="329" y="282"/>
                  </a:lnTo>
                  <a:lnTo>
                    <a:pt x="319" y="295"/>
                  </a:lnTo>
                  <a:lnTo>
                    <a:pt x="307" y="309"/>
                  </a:lnTo>
                  <a:lnTo>
                    <a:pt x="295" y="320"/>
                  </a:lnTo>
                  <a:lnTo>
                    <a:pt x="280" y="331"/>
                  </a:lnTo>
                  <a:lnTo>
                    <a:pt x="265" y="340"/>
                  </a:lnTo>
                  <a:lnTo>
                    <a:pt x="250" y="347"/>
                  </a:lnTo>
                  <a:lnTo>
                    <a:pt x="232" y="354"/>
                  </a:lnTo>
                  <a:lnTo>
                    <a:pt x="216" y="358"/>
                  </a:lnTo>
                  <a:lnTo>
                    <a:pt x="197" y="360"/>
                  </a:lnTo>
                  <a:lnTo>
                    <a:pt x="180" y="362"/>
                  </a:lnTo>
                  <a:lnTo>
                    <a:pt x="180" y="362"/>
                  </a:lnTo>
                  <a:lnTo>
                    <a:pt x="180" y="314"/>
                  </a:lnTo>
                  <a:lnTo>
                    <a:pt x="180" y="314"/>
                  </a:lnTo>
                  <a:lnTo>
                    <a:pt x="180" y="314"/>
                  </a:lnTo>
                  <a:lnTo>
                    <a:pt x="186" y="314"/>
                  </a:lnTo>
                  <a:lnTo>
                    <a:pt x="193" y="318"/>
                  </a:lnTo>
                  <a:lnTo>
                    <a:pt x="199" y="322"/>
                  </a:lnTo>
                  <a:lnTo>
                    <a:pt x="201" y="329"/>
                  </a:lnTo>
                  <a:lnTo>
                    <a:pt x="201" y="329"/>
                  </a:lnTo>
                  <a:lnTo>
                    <a:pt x="214" y="327"/>
                  </a:lnTo>
                  <a:lnTo>
                    <a:pt x="226" y="324"/>
                  </a:lnTo>
                  <a:lnTo>
                    <a:pt x="237" y="320"/>
                  </a:lnTo>
                  <a:lnTo>
                    <a:pt x="247" y="314"/>
                  </a:lnTo>
                  <a:lnTo>
                    <a:pt x="258" y="309"/>
                  </a:lnTo>
                  <a:lnTo>
                    <a:pt x="268" y="302"/>
                  </a:lnTo>
                  <a:lnTo>
                    <a:pt x="277" y="294"/>
                  </a:lnTo>
                  <a:lnTo>
                    <a:pt x="285" y="286"/>
                  </a:lnTo>
                  <a:lnTo>
                    <a:pt x="293" y="278"/>
                  </a:lnTo>
                  <a:lnTo>
                    <a:pt x="300" y="268"/>
                  </a:lnTo>
                  <a:lnTo>
                    <a:pt x="307" y="259"/>
                  </a:lnTo>
                  <a:lnTo>
                    <a:pt x="312" y="248"/>
                  </a:lnTo>
                  <a:lnTo>
                    <a:pt x="318" y="237"/>
                  </a:lnTo>
                  <a:lnTo>
                    <a:pt x="322" y="226"/>
                  </a:lnTo>
                  <a:lnTo>
                    <a:pt x="325" y="215"/>
                  </a:lnTo>
                  <a:lnTo>
                    <a:pt x="327" y="203"/>
                  </a:lnTo>
                  <a:lnTo>
                    <a:pt x="327" y="203"/>
                  </a:lnTo>
                  <a:lnTo>
                    <a:pt x="322" y="199"/>
                  </a:lnTo>
                  <a:lnTo>
                    <a:pt x="316" y="194"/>
                  </a:lnTo>
                  <a:lnTo>
                    <a:pt x="314" y="188"/>
                  </a:lnTo>
                  <a:lnTo>
                    <a:pt x="312" y="180"/>
                  </a:lnTo>
                  <a:lnTo>
                    <a:pt x="312" y="180"/>
                  </a:lnTo>
                  <a:lnTo>
                    <a:pt x="314" y="174"/>
                  </a:lnTo>
                  <a:lnTo>
                    <a:pt x="316" y="167"/>
                  </a:lnTo>
                  <a:lnTo>
                    <a:pt x="322" y="163"/>
                  </a:lnTo>
                  <a:lnTo>
                    <a:pt x="327" y="159"/>
                  </a:lnTo>
                  <a:lnTo>
                    <a:pt x="327" y="159"/>
                  </a:lnTo>
                  <a:lnTo>
                    <a:pt x="325" y="146"/>
                  </a:lnTo>
                  <a:lnTo>
                    <a:pt x="322" y="136"/>
                  </a:lnTo>
                  <a:lnTo>
                    <a:pt x="318" y="123"/>
                  </a:lnTo>
                  <a:lnTo>
                    <a:pt x="312" y="113"/>
                  </a:lnTo>
                  <a:lnTo>
                    <a:pt x="307" y="103"/>
                  </a:lnTo>
                  <a:lnTo>
                    <a:pt x="300" y="94"/>
                  </a:lnTo>
                  <a:lnTo>
                    <a:pt x="293" y="84"/>
                  </a:lnTo>
                  <a:lnTo>
                    <a:pt x="285" y="75"/>
                  </a:lnTo>
                  <a:lnTo>
                    <a:pt x="277" y="67"/>
                  </a:lnTo>
                  <a:lnTo>
                    <a:pt x="268" y="60"/>
                  </a:lnTo>
                  <a:lnTo>
                    <a:pt x="258" y="53"/>
                  </a:lnTo>
                  <a:lnTo>
                    <a:pt x="247" y="48"/>
                  </a:lnTo>
                  <a:lnTo>
                    <a:pt x="237" y="42"/>
                  </a:lnTo>
                  <a:lnTo>
                    <a:pt x="226" y="38"/>
                  </a:lnTo>
                  <a:lnTo>
                    <a:pt x="214" y="35"/>
                  </a:lnTo>
                  <a:lnTo>
                    <a:pt x="201" y="33"/>
                  </a:lnTo>
                  <a:lnTo>
                    <a:pt x="201" y="33"/>
                  </a:lnTo>
                  <a:lnTo>
                    <a:pt x="199" y="39"/>
                  </a:lnTo>
                  <a:lnTo>
                    <a:pt x="193" y="44"/>
                  </a:lnTo>
                  <a:lnTo>
                    <a:pt x="186" y="46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80" y="0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3" y="46"/>
                  </a:lnTo>
                  <a:lnTo>
                    <a:pt x="166" y="44"/>
                  </a:lnTo>
                  <a:lnTo>
                    <a:pt x="161" y="39"/>
                  </a:lnTo>
                  <a:lnTo>
                    <a:pt x="158" y="33"/>
                  </a:lnTo>
                  <a:lnTo>
                    <a:pt x="158" y="33"/>
                  </a:lnTo>
                  <a:lnTo>
                    <a:pt x="146" y="35"/>
                  </a:lnTo>
                  <a:lnTo>
                    <a:pt x="134" y="38"/>
                  </a:lnTo>
                  <a:lnTo>
                    <a:pt x="123" y="42"/>
                  </a:lnTo>
                  <a:lnTo>
                    <a:pt x="112" y="48"/>
                  </a:lnTo>
                  <a:lnTo>
                    <a:pt x="101" y="53"/>
                  </a:lnTo>
                  <a:lnTo>
                    <a:pt x="92" y="60"/>
                  </a:lnTo>
                  <a:lnTo>
                    <a:pt x="82" y="67"/>
                  </a:lnTo>
                  <a:lnTo>
                    <a:pt x="74" y="75"/>
                  </a:lnTo>
                  <a:lnTo>
                    <a:pt x="66" y="84"/>
                  </a:lnTo>
                  <a:lnTo>
                    <a:pt x="59" y="94"/>
                  </a:lnTo>
                  <a:lnTo>
                    <a:pt x="52" y="103"/>
                  </a:lnTo>
                  <a:lnTo>
                    <a:pt x="46" y="113"/>
                  </a:lnTo>
                  <a:lnTo>
                    <a:pt x="42" y="123"/>
                  </a:lnTo>
                  <a:lnTo>
                    <a:pt x="37" y="136"/>
                  </a:lnTo>
                  <a:lnTo>
                    <a:pt x="33" y="146"/>
                  </a:lnTo>
                  <a:lnTo>
                    <a:pt x="32" y="159"/>
                  </a:lnTo>
                  <a:lnTo>
                    <a:pt x="32" y="159"/>
                  </a:lnTo>
                  <a:lnTo>
                    <a:pt x="37" y="163"/>
                  </a:lnTo>
                  <a:lnTo>
                    <a:pt x="43" y="167"/>
                  </a:lnTo>
                  <a:lnTo>
                    <a:pt x="46" y="174"/>
                  </a:lnTo>
                  <a:lnTo>
                    <a:pt x="47" y="180"/>
                  </a:lnTo>
                  <a:lnTo>
                    <a:pt x="47" y="180"/>
                  </a:lnTo>
                  <a:lnTo>
                    <a:pt x="46" y="188"/>
                  </a:lnTo>
                  <a:lnTo>
                    <a:pt x="43" y="194"/>
                  </a:lnTo>
                  <a:lnTo>
                    <a:pt x="37" y="199"/>
                  </a:lnTo>
                  <a:lnTo>
                    <a:pt x="32" y="203"/>
                  </a:lnTo>
                  <a:lnTo>
                    <a:pt x="32" y="203"/>
                  </a:lnTo>
                  <a:lnTo>
                    <a:pt x="33" y="215"/>
                  </a:lnTo>
                  <a:lnTo>
                    <a:pt x="37" y="226"/>
                  </a:lnTo>
                  <a:lnTo>
                    <a:pt x="42" y="237"/>
                  </a:lnTo>
                  <a:lnTo>
                    <a:pt x="46" y="248"/>
                  </a:lnTo>
                  <a:lnTo>
                    <a:pt x="52" y="259"/>
                  </a:lnTo>
                  <a:lnTo>
                    <a:pt x="59" y="268"/>
                  </a:lnTo>
                  <a:lnTo>
                    <a:pt x="66" y="278"/>
                  </a:lnTo>
                  <a:lnTo>
                    <a:pt x="74" y="286"/>
                  </a:lnTo>
                  <a:lnTo>
                    <a:pt x="82" y="294"/>
                  </a:lnTo>
                  <a:lnTo>
                    <a:pt x="92" y="302"/>
                  </a:lnTo>
                  <a:lnTo>
                    <a:pt x="101" y="309"/>
                  </a:lnTo>
                  <a:lnTo>
                    <a:pt x="112" y="314"/>
                  </a:lnTo>
                  <a:lnTo>
                    <a:pt x="123" y="320"/>
                  </a:lnTo>
                  <a:lnTo>
                    <a:pt x="134" y="324"/>
                  </a:lnTo>
                  <a:lnTo>
                    <a:pt x="146" y="327"/>
                  </a:lnTo>
                  <a:lnTo>
                    <a:pt x="158" y="329"/>
                  </a:lnTo>
                  <a:lnTo>
                    <a:pt x="158" y="329"/>
                  </a:lnTo>
                  <a:lnTo>
                    <a:pt x="158" y="329"/>
                  </a:lnTo>
                  <a:lnTo>
                    <a:pt x="161" y="322"/>
                  </a:lnTo>
                  <a:lnTo>
                    <a:pt x="166" y="318"/>
                  </a:lnTo>
                  <a:lnTo>
                    <a:pt x="173" y="314"/>
                  </a:lnTo>
                  <a:lnTo>
                    <a:pt x="180" y="314"/>
                  </a:lnTo>
                  <a:lnTo>
                    <a:pt x="180" y="362"/>
                  </a:lnTo>
                  <a:lnTo>
                    <a:pt x="180" y="362"/>
                  </a:lnTo>
                  <a:lnTo>
                    <a:pt x="180" y="362"/>
                  </a:lnTo>
                  <a:lnTo>
                    <a:pt x="161" y="360"/>
                  </a:lnTo>
                  <a:lnTo>
                    <a:pt x="143" y="358"/>
                  </a:lnTo>
                  <a:lnTo>
                    <a:pt x="126" y="354"/>
                  </a:lnTo>
                  <a:lnTo>
                    <a:pt x="109" y="347"/>
                  </a:lnTo>
                  <a:lnTo>
                    <a:pt x="93" y="340"/>
                  </a:lnTo>
                  <a:lnTo>
                    <a:pt x="78" y="331"/>
                  </a:lnTo>
                  <a:lnTo>
                    <a:pt x="65" y="320"/>
                  </a:lnTo>
                  <a:lnTo>
                    <a:pt x="52" y="309"/>
                  </a:lnTo>
                  <a:lnTo>
                    <a:pt x="40" y="295"/>
                  </a:lnTo>
                  <a:lnTo>
                    <a:pt x="29" y="282"/>
                  </a:lnTo>
                  <a:lnTo>
                    <a:pt x="21" y="267"/>
                  </a:lnTo>
                  <a:lnTo>
                    <a:pt x="13" y="251"/>
                  </a:lnTo>
                  <a:lnTo>
                    <a:pt x="8" y="234"/>
                  </a:lnTo>
                  <a:lnTo>
                    <a:pt x="2" y="217"/>
                  </a:lnTo>
                  <a:lnTo>
                    <a:pt x="0" y="19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0" y="163"/>
                  </a:lnTo>
                  <a:lnTo>
                    <a:pt x="2" y="145"/>
                  </a:lnTo>
                  <a:lnTo>
                    <a:pt x="8" y="127"/>
                  </a:lnTo>
                  <a:lnTo>
                    <a:pt x="13" y="111"/>
                  </a:lnTo>
                  <a:lnTo>
                    <a:pt x="21" y="95"/>
                  </a:lnTo>
                  <a:lnTo>
                    <a:pt x="29" y="80"/>
                  </a:lnTo>
                  <a:lnTo>
                    <a:pt x="40" y="67"/>
                  </a:lnTo>
                  <a:lnTo>
                    <a:pt x="52" y="53"/>
                  </a:lnTo>
                  <a:lnTo>
                    <a:pt x="65" y="42"/>
                  </a:lnTo>
                  <a:lnTo>
                    <a:pt x="78" y="31"/>
                  </a:lnTo>
                  <a:lnTo>
                    <a:pt x="93" y="22"/>
                  </a:lnTo>
                  <a:lnTo>
                    <a:pt x="109" y="15"/>
                  </a:lnTo>
                  <a:lnTo>
                    <a:pt x="126" y="8"/>
                  </a:lnTo>
                  <a:lnTo>
                    <a:pt x="143" y="4"/>
                  </a:lnTo>
                  <a:lnTo>
                    <a:pt x="161" y="2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3" name="Freeform 145"/>
            <p:cNvSpPr/>
            <p:nvPr/>
          </p:nvSpPr>
          <p:spPr bwMode="auto">
            <a:xfrm>
              <a:off x="2336801" y="3235325"/>
              <a:ext cx="285750" cy="150813"/>
            </a:xfrm>
            <a:custGeom>
              <a:avLst/>
              <a:gdLst>
                <a:gd name="T0" fmla="*/ 13 w 180"/>
                <a:gd name="T1" fmla="*/ 0 h 95"/>
                <a:gd name="T2" fmla="*/ 54 w 180"/>
                <a:gd name="T3" fmla="*/ 42 h 95"/>
                <a:gd name="T4" fmla="*/ 54 w 180"/>
                <a:gd name="T5" fmla="*/ 42 h 95"/>
                <a:gd name="T6" fmla="*/ 60 w 180"/>
                <a:gd name="T7" fmla="*/ 39 h 95"/>
                <a:gd name="T8" fmla="*/ 67 w 180"/>
                <a:gd name="T9" fmla="*/ 39 h 95"/>
                <a:gd name="T10" fmla="*/ 67 w 180"/>
                <a:gd name="T11" fmla="*/ 39 h 95"/>
                <a:gd name="T12" fmla="*/ 75 w 180"/>
                <a:gd name="T13" fmla="*/ 41 h 95"/>
                <a:gd name="T14" fmla="*/ 83 w 180"/>
                <a:gd name="T15" fmla="*/ 45 h 95"/>
                <a:gd name="T16" fmla="*/ 88 w 180"/>
                <a:gd name="T17" fmla="*/ 50 h 95"/>
                <a:gd name="T18" fmla="*/ 92 w 180"/>
                <a:gd name="T19" fmla="*/ 58 h 95"/>
                <a:gd name="T20" fmla="*/ 180 w 180"/>
                <a:gd name="T21" fmla="*/ 58 h 95"/>
                <a:gd name="T22" fmla="*/ 180 w 180"/>
                <a:gd name="T23" fmla="*/ 76 h 95"/>
                <a:gd name="T24" fmla="*/ 92 w 180"/>
                <a:gd name="T25" fmla="*/ 76 h 95"/>
                <a:gd name="T26" fmla="*/ 92 w 180"/>
                <a:gd name="T27" fmla="*/ 76 h 95"/>
                <a:gd name="T28" fmla="*/ 88 w 180"/>
                <a:gd name="T29" fmla="*/ 84 h 95"/>
                <a:gd name="T30" fmla="*/ 83 w 180"/>
                <a:gd name="T31" fmla="*/ 89 h 95"/>
                <a:gd name="T32" fmla="*/ 75 w 180"/>
                <a:gd name="T33" fmla="*/ 93 h 95"/>
                <a:gd name="T34" fmla="*/ 67 w 180"/>
                <a:gd name="T35" fmla="*/ 95 h 95"/>
                <a:gd name="T36" fmla="*/ 67 w 180"/>
                <a:gd name="T37" fmla="*/ 95 h 95"/>
                <a:gd name="T38" fmla="*/ 61 w 180"/>
                <a:gd name="T39" fmla="*/ 95 h 95"/>
                <a:gd name="T40" fmla="*/ 56 w 180"/>
                <a:gd name="T41" fmla="*/ 92 h 95"/>
                <a:gd name="T42" fmla="*/ 50 w 180"/>
                <a:gd name="T43" fmla="*/ 91 h 95"/>
                <a:gd name="T44" fmla="*/ 46 w 180"/>
                <a:gd name="T45" fmla="*/ 87 h 95"/>
                <a:gd name="T46" fmla="*/ 44 w 180"/>
                <a:gd name="T47" fmla="*/ 83 h 95"/>
                <a:gd name="T48" fmla="*/ 41 w 180"/>
                <a:gd name="T49" fmla="*/ 77 h 95"/>
                <a:gd name="T50" fmla="*/ 40 w 180"/>
                <a:gd name="T51" fmla="*/ 73 h 95"/>
                <a:gd name="T52" fmla="*/ 38 w 180"/>
                <a:gd name="T53" fmla="*/ 66 h 95"/>
                <a:gd name="T54" fmla="*/ 38 w 180"/>
                <a:gd name="T55" fmla="*/ 66 h 95"/>
                <a:gd name="T56" fmla="*/ 40 w 180"/>
                <a:gd name="T57" fmla="*/ 61 h 95"/>
                <a:gd name="T58" fmla="*/ 41 w 180"/>
                <a:gd name="T59" fmla="*/ 54 h 95"/>
                <a:gd name="T60" fmla="*/ 0 w 180"/>
                <a:gd name="T61" fmla="*/ 13 h 95"/>
                <a:gd name="T62" fmla="*/ 13 w 180"/>
                <a:gd name="T6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95">
                  <a:moveTo>
                    <a:pt x="13" y="0"/>
                  </a:moveTo>
                  <a:lnTo>
                    <a:pt x="54" y="42"/>
                  </a:lnTo>
                  <a:lnTo>
                    <a:pt x="54" y="42"/>
                  </a:lnTo>
                  <a:lnTo>
                    <a:pt x="60" y="39"/>
                  </a:lnTo>
                  <a:lnTo>
                    <a:pt x="67" y="39"/>
                  </a:lnTo>
                  <a:lnTo>
                    <a:pt x="67" y="39"/>
                  </a:lnTo>
                  <a:lnTo>
                    <a:pt x="75" y="41"/>
                  </a:lnTo>
                  <a:lnTo>
                    <a:pt x="83" y="45"/>
                  </a:lnTo>
                  <a:lnTo>
                    <a:pt x="88" y="50"/>
                  </a:lnTo>
                  <a:lnTo>
                    <a:pt x="92" y="58"/>
                  </a:lnTo>
                  <a:lnTo>
                    <a:pt x="180" y="58"/>
                  </a:lnTo>
                  <a:lnTo>
                    <a:pt x="180" y="76"/>
                  </a:lnTo>
                  <a:lnTo>
                    <a:pt x="92" y="76"/>
                  </a:lnTo>
                  <a:lnTo>
                    <a:pt x="92" y="76"/>
                  </a:lnTo>
                  <a:lnTo>
                    <a:pt x="88" y="84"/>
                  </a:lnTo>
                  <a:lnTo>
                    <a:pt x="83" y="89"/>
                  </a:lnTo>
                  <a:lnTo>
                    <a:pt x="75" y="93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61" y="95"/>
                  </a:lnTo>
                  <a:lnTo>
                    <a:pt x="56" y="92"/>
                  </a:lnTo>
                  <a:lnTo>
                    <a:pt x="50" y="91"/>
                  </a:lnTo>
                  <a:lnTo>
                    <a:pt x="46" y="87"/>
                  </a:lnTo>
                  <a:lnTo>
                    <a:pt x="44" y="83"/>
                  </a:lnTo>
                  <a:lnTo>
                    <a:pt x="41" y="77"/>
                  </a:lnTo>
                  <a:lnTo>
                    <a:pt x="40" y="73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40" y="61"/>
                  </a:lnTo>
                  <a:lnTo>
                    <a:pt x="41" y="54"/>
                  </a:lnTo>
                  <a:lnTo>
                    <a:pt x="0" y="13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64" name="组合 263"/>
          <p:cNvGrpSpPr/>
          <p:nvPr/>
        </p:nvGrpSpPr>
        <p:grpSpPr>
          <a:xfrm>
            <a:off x="1637788" y="2859559"/>
            <a:ext cx="247830" cy="233769"/>
            <a:chOff x="2051051" y="3792538"/>
            <a:chExt cx="447675" cy="422275"/>
          </a:xfrm>
          <a:solidFill>
            <a:schemeClr val="accent1"/>
          </a:solidFill>
        </p:grpSpPr>
        <p:sp>
          <p:nvSpPr>
            <p:cNvPr id="265" name="Freeform 146"/>
            <p:cNvSpPr/>
            <p:nvPr/>
          </p:nvSpPr>
          <p:spPr bwMode="auto">
            <a:xfrm>
              <a:off x="2051051" y="3879850"/>
              <a:ext cx="447675" cy="334963"/>
            </a:xfrm>
            <a:custGeom>
              <a:avLst/>
              <a:gdLst>
                <a:gd name="T0" fmla="*/ 86 w 282"/>
                <a:gd name="T1" fmla="*/ 0 h 211"/>
                <a:gd name="T2" fmla="*/ 115 w 282"/>
                <a:gd name="T3" fmla="*/ 6 h 211"/>
                <a:gd name="T4" fmla="*/ 141 w 282"/>
                <a:gd name="T5" fmla="*/ 20 h 211"/>
                <a:gd name="T6" fmla="*/ 153 w 282"/>
                <a:gd name="T7" fmla="*/ 11 h 211"/>
                <a:gd name="T8" fmla="*/ 182 w 282"/>
                <a:gd name="T9" fmla="*/ 1 h 211"/>
                <a:gd name="T10" fmla="*/ 198 w 282"/>
                <a:gd name="T11" fmla="*/ 0 h 211"/>
                <a:gd name="T12" fmla="*/ 214 w 282"/>
                <a:gd name="T13" fmla="*/ 1 h 211"/>
                <a:gd name="T14" fmla="*/ 245 w 282"/>
                <a:gd name="T15" fmla="*/ 14 h 211"/>
                <a:gd name="T16" fmla="*/ 268 w 282"/>
                <a:gd name="T17" fmla="*/ 35 h 211"/>
                <a:gd name="T18" fmla="*/ 278 w 282"/>
                <a:gd name="T19" fmla="*/ 57 h 211"/>
                <a:gd name="T20" fmla="*/ 282 w 282"/>
                <a:gd name="T21" fmla="*/ 73 h 211"/>
                <a:gd name="T22" fmla="*/ 282 w 282"/>
                <a:gd name="T23" fmla="*/ 81 h 211"/>
                <a:gd name="T24" fmla="*/ 281 w 282"/>
                <a:gd name="T25" fmla="*/ 102 h 211"/>
                <a:gd name="T26" fmla="*/ 274 w 282"/>
                <a:gd name="T27" fmla="*/ 123 h 211"/>
                <a:gd name="T28" fmla="*/ 263 w 282"/>
                <a:gd name="T29" fmla="*/ 145 h 211"/>
                <a:gd name="T30" fmla="*/ 248 w 282"/>
                <a:gd name="T31" fmla="*/ 165 h 211"/>
                <a:gd name="T32" fmla="*/ 228 w 282"/>
                <a:gd name="T33" fmla="*/ 184 h 211"/>
                <a:gd name="T34" fmla="*/ 203 w 282"/>
                <a:gd name="T35" fmla="*/ 199 h 211"/>
                <a:gd name="T36" fmla="*/ 172 w 282"/>
                <a:gd name="T37" fmla="*/ 209 h 211"/>
                <a:gd name="T38" fmla="*/ 137 w 282"/>
                <a:gd name="T39" fmla="*/ 211 h 211"/>
                <a:gd name="T40" fmla="*/ 118 w 282"/>
                <a:gd name="T41" fmla="*/ 211 h 211"/>
                <a:gd name="T42" fmla="*/ 86 w 282"/>
                <a:gd name="T43" fmla="*/ 203 h 211"/>
                <a:gd name="T44" fmla="*/ 58 w 282"/>
                <a:gd name="T45" fmla="*/ 191 h 211"/>
                <a:gd name="T46" fmla="*/ 38 w 282"/>
                <a:gd name="T47" fmla="*/ 173 h 211"/>
                <a:gd name="T48" fmla="*/ 22 w 282"/>
                <a:gd name="T49" fmla="*/ 153 h 211"/>
                <a:gd name="T50" fmla="*/ 11 w 282"/>
                <a:gd name="T51" fmla="*/ 133 h 211"/>
                <a:gd name="T52" fmla="*/ 4 w 282"/>
                <a:gd name="T53" fmla="*/ 111 h 211"/>
                <a:gd name="T54" fmla="*/ 0 w 282"/>
                <a:gd name="T55" fmla="*/ 81 h 211"/>
                <a:gd name="T56" fmla="*/ 0 w 282"/>
                <a:gd name="T57" fmla="*/ 73 h 211"/>
                <a:gd name="T58" fmla="*/ 4 w 282"/>
                <a:gd name="T59" fmla="*/ 57 h 211"/>
                <a:gd name="T60" fmla="*/ 15 w 282"/>
                <a:gd name="T61" fmla="*/ 35 h 211"/>
                <a:gd name="T62" fmla="*/ 38 w 282"/>
                <a:gd name="T63" fmla="*/ 14 h 211"/>
                <a:gd name="T64" fmla="*/ 68 w 282"/>
                <a:gd name="T65" fmla="*/ 1 h 211"/>
                <a:gd name="T66" fmla="*/ 86 w 282"/>
                <a:gd name="T6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2" h="211">
                  <a:moveTo>
                    <a:pt x="86" y="0"/>
                  </a:moveTo>
                  <a:lnTo>
                    <a:pt x="86" y="0"/>
                  </a:lnTo>
                  <a:lnTo>
                    <a:pt x="100" y="1"/>
                  </a:lnTo>
                  <a:lnTo>
                    <a:pt x="115" y="6"/>
                  </a:lnTo>
                  <a:lnTo>
                    <a:pt x="129" y="11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53" y="11"/>
                  </a:lnTo>
                  <a:lnTo>
                    <a:pt x="167" y="6"/>
                  </a:lnTo>
                  <a:lnTo>
                    <a:pt x="182" y="1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06" y="0"/>
                  </a:lnTo>
                  <a:lnTo>
                    <a:pt x="214" y="1"/>
                  </a:lnTo>
                  <a:lnTo>
                    <a:pt x="230" y="6"/>
                  </a:lnTo>
                  <a:lnTo>
                    <a:pt x="245" y="14"/>
                  </a:lnTo>
                  <a:lnTo>
                    <a:pt x="258" y="23"/>
                  </a:lnTo>
                  <a:lnTo>
                    <a:pt x="268" y="35"/>
                  </a:lnTo>
                  <a:lnTo>
                    <a:pt x="275" y="49"/>
                  </a:lnTo>
                  <a:lnTo>
                    <a:pt x="278" y="57"/>
                  </a:lnTo>
                  <a:lnTo>
                    <a:pt x="281" y="65"/>
                  </a:lnTo>
                  <a:lnTo>
                    <a:pt x="282" y="73"/>
                  </a:lnTo>
                  <a:lnTo>
                    <a:pt x="282" y="81"/>
                  </a:lnTo>
                  <a:lnTo>
                    <a:pt x="282" y="81"/>
                  </a:lnTo>
                  <a:lnTo>
                    <a:pt x="282" y="91"/>
                  </a:lnTo>
                  <a:lnTo>
                    <a:pt x="281" y="102"/>
                  </a:lnTo>
                  <a:lnTo>
                    <a:pt x="278" y="112"/>
                  </a:lnTo>
                  <a:lnTo>
                    <a:pt x="274" y="123"/>
                  </a:lnTo>
                  <a:lnTo>
                    <a:pt x="270" y="134"/>
                  </a:lnTo>
                  <a:lnTo>
                    <a:pt x="263" y="145"/>
                  </a:lnTo>
                  <a:lnTo>
                    <a:pt x="256" y="156"/>
                  </a:lnTo>
                  <a:lnTo>
                    <a:pt x="248" y="165"/>
                  </a:lnTo>
                  <a:lnTo>
                    <a:pt x="239" y="175"/>
                  </a:lnTo>
                  <a:lnTo>
                    <a:pt x="228" y="184"/>
                  </a:lnTo>
                  <a:lnTo>
                    <a:pt x="216" y="192"/>
                  </a:lnTo>
                  <a:lnTo>
                    <a:pt x="203" y="199"/>
                  </a:lnTo>
                  <a:lnTo>
                    <a:pt x="188" y="205"/>
                  </a:lnTo>
                  <a:lnTo>
                    <a:pt x="172" y="209"/>
                  </a:lnTo>
                  <a:lnTo>
                    <a:pt x="156" y="211"/>
                  </a:lnTo>
                  <a:lnTo>
                    <a:pt x="137" y="211"/>
                  </a:lnTo>
                  <a:lnTo>
                    <a:pt x="137" y="211"/>
                  </a:lnTo>
                  <a:lnTo>
                    <a:pt x="118" y="211"/>
                  </a:lnTo>
                  <a:lnTo>
                    <a:pt x="100" y="209"/>
                  </a:lnTo>
                  <a:lnTo>
                    <a:pt x="86" y="203"/>
                  </a:lnTo>
                  <a:lnTo>
                    <a:pt x="71" y="198"/>
                  </a:lnTo>
                  <a:lnTo>
                    <a:pt x="58" y="191"/>
                  </a:lnTo>
                  <a:lnTo>
                    <a:pt x="48" y="183"/>
                  </a:lnTo>
                  <a:lnTo>
                    <a:pt x="38" y="173"/>
                  </a:lnTo>
                  <a:lnTo>
                    <a:pt x="29" y="164"/>
                  </a:lnTo>
                  <a:lnTo>
                    <a:pt x="22" y="153"/>
                  </a:lnTo>
                  <a:lnTo>
                    <a:pt x="15" y="144"/>
                  </a:lnTo>
                  <a:lnTo>
                    <a:pt x="11" y="133"/>
                  </a:lnTo>
                  <a:lnTo>
                    <a:pt x="7" y="121"/>
                  </a:lnTo>
                  <a:lnTo>
                    <a:pt x="4" y="111"/>
                  </a:lnTo>
                  <a:lnTo>
                    <a:pt x="2" y="100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4" y="57"/>
                  </a:lnTo>
                  <a:lnTo>
                    <a:pt x="7" y="49"/>
                  </a:lnTo>
                  <a:lnTo>
                    <a:pt x="15" y="35"/>
                  </a:lnTo>
                  <a:lnTo>
                    <a:pt x="25" y="23"/>
                  </a:lnTo>
                  <a:lnTo>
                    <a:pt x="38" y="14"/>
                  </a:lnTo>
                  <a:lnTo>
                    <a:pt x="52" y="6"/>
                  </a:lnTo>
                  <a:lnTo>
                    <a:pt x="68" y="1"/>
                  </a:lnTo>
                  <a:lnTo>
                    <a:pt x="76" y="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" name="Freeform 147"/>
            <p:cNvSpPr/>
            <p:nvPr/>
          </p:nvSpPr>
          <p:spPr bwMode="auto">
            <a:xfrm>
              <a:off x="2178051" y="3792538"/>
              <a:ext cx="107950" cy="153988"/>
            </a:xfrm>
            <a:custGeom>
              <a:avLst/>
              <a:gdLst>
                <a:gd name="T0" fmla="*/ 60 w 68"/>
                <a:gd name="T1" fmla="*/ 97 h 97"/>
                <a:gd name="T2" fmla="*/ 60 w 68"/>
                <a:gd name="T3" fmla="*/ 97 h 97"/>
                <a:gd name="T4" fmla="*/ 65 w 68"/>
                <a:gd name="T5" fmla="*/ 85 h 97"/>
                <a:gd name="T6" fmla="*/ 68 w 68"/>
                <a:gd name="T7" fmla="*/ 71 h 97"/>
                <a:gd name="T8" fmla="*/ 68 w 68"/>
                <a:gd name="T9" fmla="*/ 58 h 97"/>
                <a:gd name="T10" fmla="*/ 66 w 68"/>
                <a:gd name="T11" fmla="*/ 46 h 97"/>
                <a:gd name="T12" fmla="*/ 62 w 68"/>
                <a:gd name="T13" fmla="*/ 33 h 97"/>
                <a:gd name="T14" fmla="*/ 56 w 68"/>
                <a:gd name="T15" fmla="*/ 21 h 97"/>
                <a:gd name="T16" fmla="*/ 49 w 68"/>
                <a:gd name="T17" fmla="*/ 10 h 97"/>
                <a:gd name="T18" fmla="*/ 39 w 68"/>
                <a:gd name="T19" fmla="*/ 0 h 97"/>
                <a:gd name="T20" fmla="*/ 0 w 68"/>
                <a:gd name="T21" fmla="*/ 6 h 97"/>
                <a:gd name="T22" fmla="*/ 0 w 68"/>
                <a:gd name="T23" fmla="*/ 6 h 97"/>
                <a:gd name="T24" fmla="*/ 14 w 68"/>
                <a:gd name="T25" fmla="*/ 15 h 97"/>
                <a:gd name="T26" fmla="*/ 24 w 68"/>
                <a:gd name="T27" fmla="*/ 23 h 97"/>
                <a:gd name="T28" fmla="*/ 35 w 68"/>
                <a:gd name="T29" fmla="*/ 32 h 97"/>
                <a:gd name="T30" fmla="*/ 43 w 68"/>
                <a:gd name="T31" fmla="*/ 42 h 97"/>
                <a:gd name="T32" fmla="*/ 50 w 68"/>
                <a:gd name="T33" fmla="*/ 54 h 97"/>
                <a:gd name="T34" fmla="*/ 56 w 68"/>
                <a:gd name="T35" fmla="*/ 66 h 97"/>
                <a:gd name="T36" fmla="*/ 58 w 68"/>
                <a:gd name="T37" fmla="*/ 81 h 97"/>
                <a:gd name="T38" fmla="*/ 60 w 68"/>
                <a:gd name="T39" fmla="*/ 97 h 97"/>
                <a:gd name="T40" fmla="*/ 60 w 68"/>
                <a:gd name="T41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97">
                  <a:moveTo>
                    <a:pt x="60" y="97"/>
                  </a:moveTo>
                  <a:lnTo>
                    <a:pt x="60" y="97"/>
                  </a:lnTo>
                  <a:lnTo>
                    <a:pt x="65" y="85"/>
                  </a:lnTo>
                  <a:lnTo>
                    <a:pt x="68" y="71"/>
                  </a:lnTo>
                  <a:lnTo>
                    <a:pt x="68" y="58"/>
                  </a:lnTo>
                  <a:lnTo>
                    <a:pt x="66" y="46"/>
                  </a:lnTo>
                  <a:lnTo>
                    <a:pt x="62" y="33"/>
                  </a:lnTo>
                  <a:lnTo>
                    <a:pt x="56" y="21"/>
                  </a:lnTo>
                  <a:lnTo>
                    <a:pt x="49" y="10"/>
                  </a:lnTo>
                  <a:lnTo>
                    <a:pt x="39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4" y="15"/>
                  </a:lnTo>
                  <a:lnTo>
                    <a:pt x="24" y="23"/>
                  </a:lnTo>
                  <a:lnTo>
                    <a:pt x="35" y="32"/>
                  </a:lnTo>
                  <a:lnTo>
                    <a:pt x="43" y="42"/>
                  </a:lnTo>
                  <a:lnTo>
                    <a:pt x="50" y="54"/>
                  </a:lnTo>
                  <a:lnTo>
                    <a:pt x="56" y="66"/>
                  </a:lnTo>
                  <a:lnTo>
                    <a:pt x="58" y="81"/>
                  </a:lnTo>
                  <a:lnTo>
                    <a:pt x="60" y="97"/>
                  </a:lnTo>
                  <a:lnTo>
                    <a:pt x="60" y="9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67" name="组合 266"/>
          <p:cNvGrpSpPr/>
          <p:nvPr/>
        </p:nvGrpSpPr>
        <p:grpSpPr>
          <a:xfrm>
            <a:off x="2268789" y="1441127"/>
            <a:ext cx="374382" cy="307591"/>
            <a:chOff x="3190876" y="1230313"/>
            <a:chExt cx="676275" cy="555625"/>
          </a:xfrm>
          <a:solidFill>
            <a:schemeClr val="accent1"/>
          </a:solidFill>
        </p:grpSpPr>
        <p:sp>
          <p:nvSpPr>
            <p:cNvPr id="268" name="Freeform 148"/>
            <p:cNvSpPr/>
            <p:nvPr/>
          </p:nvSpPr>
          <p:spPr bwMode="auto">
            <a:xfrm>
              <a:off x="3209926" y="1257300"/>
              <a:ext cx="657225" cy="528638"/>
            </a:xfrm>
            <a:custGeom>
              <a:avLst/>
              <a:gdLst>
                <a:gd name="T0" fmla="*/ 0 w 414"/>
                <a:gd name="T1" fmla="*/ 117 h 333"/>
                <a:gd name="T2" fmla="*/ 10 w 414"/>
                <a:gd name="T3" fmla="*/ 102 h 333"/>
                <a:gd name="T4" fmla="*/ 316 w 414"/>
                <a:gd name="T5" fmla="*/ 306 h 333"/>
                <a:gd name="T6" fmla="*/ 316 w 414"/>
                <a:gd name="T7" fmla="*/ 306 h 333"/>
                <a:gd name="T8" fmla="*/ 325 w 414"/>
                <a:gd name="T9" fmla="*/ 310 h 333"/>
                <a:gd name="T10" fmla="*/ 335 w 414"/>
                <a:gd name="T11" fmla="*/ 313 h 333"/>
                <a:gd name="T12" fmla="*/ 343 w 414"/>
                <a:gd name="T13" fmla="*/ 313 h 333"/>
                <a:gd name="T14" fmla="*/ 352 w 414"/>
                <a:gd name="T15" fmla="*/ 312 h 333"/>
                <a:gd name="T16" fmla="*/ 362 w 414"/>
                <a:gd name="T17" fmla="*/ 309 h 333"/>
                <a:gd name="T18" fmla="*/ 371 w 414"/>
                <a:gd name="T19" fmla="*/ 304 h 333"/>
                <a:gd name="T20" fmla="*/ 378 w 414"/>
                <a:gd name="T21" fmla="*/ 297 h 333"/>
                <a:gd name="T22" fmla="*/ 385 w 414"/>
                <a:gd name="T23" fmla="*/ 289 h 333"/>
                <a:gd name="T24" fmla="*/ 385 w 414"/>
                <a:gd name="T25" fmla="*/ 289 h 333"/>
                <a:gd name="T26" fmla="*/ 390 w 414"/>
                <a:gd name="T27" fmla="*/ 279 h 333"/>
                <a:gd name="T28" fmla="*/ 393 w 414"/>
                <a:gd name="T29" fmla="*/ 270 h 333"/>
                <a:gd name="T30" fmla="*/ 394 w 414"/>
                <a:gd name="T31" fmla="*/ 260 h 333"/>
                <a:gd name="T32" fmla="*/ 394 w 414"/>
                <a:gd name="T33" fmla="*/ 251 h 333"/>
                <a:gd name="T34" fmla="*/ 391 w 414"/>
                <a:gd name="T35" fmla="*/ 241 h 333"/>
                <a:gd name="T36" fmla="*/ 387 w 414"/>
                <a:gd name="T37" fmla="*/ 232 h 333"/>
                <a:gd name="T38" fmla="*/ 382 w 414"/>
                <a:gd name="T39" fmla="*/ 225 h 333"/>
                <a:gd name="T40" fmla="*/ 375 w 414"/>
                <a:gd name="T41" fmla="*/ 218 h 333"/>
                <a:gd name="T42" fmla="*/ 69 w 414"/>
                <a:gd name="T43" fmla="*/ 14 h 333"/>
                <a:gd name="T44" fmla="*/ 79 w 414"/>
                <a:gd name="T45" fmla="*/ 0 h 333"/>
                <a:gd name="T46" fmla="*/ 389 w 414"/>
                <a:gd name="T47" fmla="*/ 207 h 333"/>
                <a:gd name="T48" fmla="*/ 389 w 414"/>
                <a:gd name="T49" fmla="*/ 207 h 333"/>
                <a:gd name="T50" fmla="*/ 398 w 414"/>
                <a:gd name="T51" fmla="*/ 216 h 333"/>
                <a:gd name="T52" fmla="*/ 405 w 414"/>
                <a:gd name="T53" fmla="*/ 225 h 333"/>
                <a:gd name="T54" fmla="*/ 410 w 414"/>
                <a:gd name="T55" fmla="*/ 236 h 333"/>
                <a:gd name="T56" fmla="*/ 414 w 414"/>
                <a:gd name="T57" fmla="*/ 248 h 333"/>
                <a:gd name="T58" fmla="*/ 414 w 414"/>
                <a:gd name="T59" fmla="*/ 262 h 333"/>
                <a:gd name="T60" fmla="*/ 413 w 414"/>
                <a:gd name="T61" fmla="*/ 275 h 333"/>
                <a:gd name="T62" fmla="*/ 409 w 414"/>
                <a:gd name="T63" fmla="*/ 287 h 333"/>
                <a:gd name="T64" fmla="*/ 402 w 414"/>
                <a:gd name="T65" fmla="*/ 300 h 333"/>
                <a:gd name="T66" fmla="*/ 402 w 414"/>
                <a:gd name="T67" fmla="*/ 300 h 333"/>
                <a:gd name="T68" fmla="*/ 393 w 414"/>
                <a:gd name="T69" fmla="*/ 312 h 333"/>
                <a:gd name="T70" fmla="*/ 382 w 414"/>
                <a:gd name="T71" fmla="*/ 320 h 333"/>
                <a:gd name="T72" fmla="*/ 371 w 414"/>
                <a:gd name="T73" fmla="*/ 327 h 333"/>
                <a:gd name="T74" fmla="*/ 359 w 414"/>
                <a:gd name="T75" fmla="*/ 331 h 333"/>
                <a:gd name="T76" fmla="*/ 347 w 414"/>
                <a:gd name="T77" fmla="*/ 333 h 333"/>
                <a:gd name="T78" fmla="*/ 335 w 414"/>
                <a:gd name="T79" fmla="*/ 332 h 333"/>
                <a:gd name="T80" fmla="*/ 322 w 414"/>
                <a:gd name="T81" fmla="*/ 329 h 333"/>
                <a:gd name="T82" fmla="*/ 310 w 414"/>
                <a:gd name="T83" fmla="*/ 323 h 333"/>
                <a:gd name="T84" fmla="*/ 0 w 414"/>
                <a:gd name="T85" fmla="*/ 117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4" h="333">
                  <a:moveTo>
                    <a:pt x="0" y="117"/>
                  </a:moveTo>
                  <a:lnTo>
                    <a:pt x="10" y="102"/>
                  </a:lnTo>
                  <a:lnTo>
                    <a:pt x="316" y="306"/>
                  </a:lnTo>
                  <a:lnTo>
                    <a:pt x="316" y="306"/>
                  </a:lnTo>
                  <a:lnTo>
                    <a:pt x="325" y="310"/>
                  </a:lnTo>
                  <a:lnTo>
                    <a:pt x="335" y="313"/>
                  </a:lnTo>
                  <a:lnTo>
                    <a:pt x="343" y="313"/>
                  </a:lnTo>
                  <a:lnTo>
                    <a:pt x="352" y="312"/>
                  </a:lnTo>
                  <a:lnTo>
                    <a:pt x="362" y="309"/>
                  </a:lnTo>
                  <a:lnTo>
                    <a:pt x="371" y="304"/>
                  </a:lnTo>
                  <a:lnTo>
                    <a:pt x="378" y="297"/>
                  </a:lnTo>
                  <a:lnTo>
                    <a:pt x="385" y="289"/>
                  </a:lnTo>
                  <a:lnTo>
                    <a:pt x="385" y="289"/>
                  </a:lnTo>
                  <a:lnTo>
                    <a:pt x="390" y="279"/>
                  </a:lnTo>
                  <a:lnTo>
                    <a:pt x="393" y="270"/>
                  </a:lnTo>
                  <a:lnTo>
                    <a:pt x="394" y="260"/>
                  </a:lnTo>
                  <a:lnTo>
                    <a:pt x="394" y="251"/>
                  </a:lnTo>
                  <a:lnTo>
                    <a:pt x="391" y="241"/>
                  </a:lnTo>
                  <a:lnTo>
                    <a:pt x="387" y="232"/>
                  </a:lnTo>
                  <a:lnTo>
                    <a:pt x="382" y="225"/>
                  </a:lnTo>
                  <a:lnTo>
                    <a:pt x="375" y="218"/>
                  </a:lnTo>
                  <a:lnTo>
                    <a:pt x="69" y="14"/>
                  </a:lnTo>
                  <a:lnTo>
                    <a:pt x="79" y="0"/>
                  </a:lnTo>
                  <a:lnTo>
                    <a:pt x="389" y="207"/>
                  </a:lnTo>
                  <a:lnTo>
                    <a:pt x="389" y="207"/>
                  </a:lnTo>
                  <a:lnTo>
                    <a:pt x="398" y="216"/>
                  </a:lnTo>
                  <a:lnTo>
                    <a:pt x="405" y="225"/>
                  </a:lnTo>
                  <a:lnTo>
                    <a:pt x="410" y="236"/>
                  </a:lnTo>
                  <a:lnTo>
                    <a:pt x="414" y="248"/>
                  </a:lnTo>
                  <a:lnTo>
                    <a:pt x="414" y="262"/>
                  </a:lnTo>
                  <a:lnTo>
                    <a:pt x="413" y="275"/>
                  </a:lnTo>
                  <a:lnTo>
                    <a:pt x="409" y="287"/>
                  </a:lnTo>
                  <a:lnTo>
                    <a:pt x="402" y="300"/>
                  </a:lnTo>
                  <a:lnTo>
                    <a:pt x="402" y="300"/>
                  </a:lnTo>
                  <a:lnTo>
                    <a:pt x="393" y="312"/>
                  </a:lnTo>
                  <a:lnTo>
                    <a:pt x="382" y="320"/>
                  </a:lnTo>
                  <a:lnTo>
                    <a:pt x="371" y="327"/>
                  </a:lnTo>
                  <a:lnTo>
                    <a:pt x="359" y="331"/>
                  </a:lnTo>
                  <a:lnTo>
                    <a:pt x="347" y="333"/>
                  </a:lnTo>
                  <a:lnTo>
                    <a:pt x="335" y="332"/>
                  </a:lnTo>
                  <a:lnTo>
                    <a:pt x="322" y="329"/>
                  </a:lnTo>
                  <a:lnTo>
                    <a:pt x="310" y="323"/>
                  </a:lnTo>
                  <a:lnTo>
                    <a:pt x="0" y="11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9" name="Freeform 149"/>
            <p:cNvSpPr/>
            <p:nvPr/>
          </p:nvSpPr>
          <p:spPr bwMode="auto">
            <a:xfrm>
              <a:off x="3190876" y="1230313"/>
              <a:ext cx="176213" cy="246063"/>
            </a:xfrm>
            <a:custGeom>
              <a:avLst/>
              <a:gdLst>
                <a:gd name="T0" fmla="*/ 5 w 111"/>
                <a:gd name="T1" fmla="*/ 154 h 155"/>
                <a:gd name="T2" fmla="*/ 5 w 111"/>
                <a:gd name="T3" fmla="*/ 154 h 155"/>
                <a:gd name="T4" fmla="*/ 9 w 111"/>
                <a:gd name="T5" fmla="*/ 155 h 155"/>
                <a:gd name="T6" fmla="*/ 15 w 111"/>
                <a:gd name="T7" fmla="*/ 155 h 155"/>
                <a:gd name="T8" fmla="*/ 19 w 111"/>
                <a:gd name="T9" fmla="*/ 154 h 155"/>
                <a:gd name="T10" fmla="*/ 23 w 111"/>
                <a:gd name="T11" fmla="*/ 150 h 155"/>
                <a:gd name="T12" fmla="*/ 110 w 111"/>
                <a:gd name="T13" fmla="*/ 20 h 155"/>
                <a:gd name="T14" fmla="*/ 110 w 111"/>
                <a:gd name="T15" fmla="*/ 20 h 155"/>
                <a:gd name="T16" fmla="*/ 111 w 111"/>
                <a:gd name="T17" fmla="*/ 15 h 155"/>
                <a:gd name="T18" fmla="*/ 111 w 111"/>
                <a:gd name="T19" fmla="*/ 11 h 155"/>
                <a:gd name="T20" fmla="*/ 110 w 111"/>
                <a:gd name="T21" fmla="*/ 5 h 155"/>
                <a:gd name="T22" fmla="*/ 106 w 111"/>
                <a:gd name="T23" fmla="*/ 2 h 155"/>
                <a:gd name="T24" fmla="*/ 106 w 111"/>
                <a:gd name="T25" fmla="*/ 2 h 155"/>
                <a:gd name="T26" fmla="*/ 101 w 111"/>
                <a:gd name="T27" fmla="*/ 0 h 155"/>
                <a:gd name="T28" fmla="*/ 96 w 111"/>
                <a:gd name="T29" fmla="*/ 0 h 155"/>
                <a:gd name="T30" fmla="*/ 92 w 111"/>
                <a:gd name="T31" fmla="*/ 2 h 155"/>
                <a:gd name="T32" fmla="*/ 89 w 111"/>
                <a:gd name="T33" fmla="*/ 5 h 155"/>
                <a:gd name="T34" fmla="*/ 1 w 111"/>
                <a:gd name="T35" fmla="*/ 136 h 155"/>
                <a:gd name="T36" fmla="*/ 1 w 111"/>
                <a:gd name="T37" fmla="*/ 136 h 155"/>
                <a:gd name="T38" fmla="*/ 0 w 111"/>
                <a:gd name="T39" fmla="*/ 140 h 155"/>
                <a:gd name="T40" fmla="*/ 0 w 111"/>
                <a:gd name="T41" fmla="*/ 146 h 155"/>
                <a:gd name="T42" fmla="*/ 1 w 111"/>
                <a:gd name="T43" fmla="*/ 150 h 155"/>
                <a:gd name="T44" fmla="*/ 5 w 111"/>
                <a:gd name="T45" fmla="*/ 154 h 155"/>
                <a:gd name="T46" fmla="*/ 5 w 111"/>
                <a:gd name="T47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1" h="155">
                  <a:moveTo>
                    <a:pt x="5" y="154"/>
                  </a:moveTo>
                  <a:lnTo>
                    <a:pt x="5" y="154"/>
                  </a:lnTo>
                  <a:lnTo>
                    <a:pt x="9" y="155"/>
                  </a:lnTo>
                  <a:lnTo>
                    <a:pt x="15" y="155"/>
                  </a:lnTo>
                  <a:lnTo>
                    <a:pt x="19" y="154"/>
                  </a:lnTo>
                  <a:lnTo>
                    <a:pt x="23" y="15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11" y="15"/>
                  </a:lnTo>
                  <a:lnTo>
                    <a:pt x="111" y="11"/>
                  </a:lnTo>
                  <a:lnTo>
                    <a:pt x="110" y="5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1" y="0"/>
                  </a:lnTo>
                  <a:lnTo>
                    <a:pt x="96" y="0"/>
                  </a:lnTo>
                  <a:lnTo>
                    <a:pt x="92" y="2"/>
                  </a:lnTo>
                  <a:lnTo>
                    <a:pt x="89" y="5"/>
                  </a:lnTo>
                  <a:lnTo>
                    <a:pt x="1" y="136"/>
                  </a:lnTo>
                  <a:lnTo>
                    <a:pt x="1" y="136"/>
                  </a:lnTo>
                  <a:lnTo>
                    <a:pt x="0" y="140"/>
                  </a:lnTo>
                  <a:lnTo>
                    <a:pt x="0" y="146"/>
                  </a:lnTo>
                  <a:lnTo>
                    <a:pt x="1" y="150"/>
                  </a:lnTo>
                  <a:lnTo>
                    <a:pt x="5" y="154"/>
                  </a:lnTo>
                  <a:lnTo>
                    <a:pt x="5" y="15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0" name="Freeform 150"/>
            <p:cNvSpPr/>
            <p:nvPr/>
          </p:nvSpPr>
          <p:spPr bwMode="auto">
            <a:xfrm>
              <a:off x="3287713" y="1400175"/>
              <a:ext cx="504825" cy="323850"/>
            </a:xfrm>
            <a:custGeom>
              <a:avLst/>
              <a:gdLst>
                <a:gd name="T0" fmla="*/ 0 w 318"/>
                <a:gd name="T1" fmla="*/ 19 h 204"/>
                <a:gd name="T2" fmla="*/ 11 w 318"/>
                <a:gd name="T3" fmla="*/ 0 h 204"/>
                <a:gd name="T4" fmla="*/ 284 w 318"/>
                <a:gd name="T5" fmla="*/ 182 h 204"/>
                <a:gd name="T6" fmla="*/ 284 w 318"/>
                <a:gd name="T7" fmla="*/ 182 h 204"/>
                <a:gd name="T8" fmla="*/ 292 w 318"/>
                <a:gd name="T9" fmla="*/ 186 h 204"/>
                <a:gd name="T10" fmla="*/ 302 w 318"/>
                <a:gd name="T11" fmla="*/ 188 h 204"/>
                <a:gd name="T12" fmla="*/ 310 w 318"/>
                <a:gd name="T13" fmla="*/ 188 h 204"/>
                <a:gd name="T14" fmla="*/ 318 w 318"/>
                <a:gd name="T15" fmla="*/ 185 h 204"/>
                <a:gd name="T16" fmla="*/ 318 w 318"/>
                <a:gd name="T17" fmla="*/ 185 h 204"/>
                <a:gd name="T18" fmla="*/ 317 w 318"/>
                <a:gd name="T19" fmla="*/ 186 h 204"/>
                <a:gd name="T20" fmla="*/ 317 w 318"/>
                <a:gd name="T21" fmla="*/ 186 h 204"/>
                <a:gd name="T22" fmla="*/ 313 w 318"/>
                <a:gd name="T23" fmla="*/ 192 h 204"/>
                <a:gd name="T24" fmla="*/ 307 w 318"/>
                <a:gd name="T25" fmla="*/ 197 h 204"/>
                <a:gd name="T26" fmla="*/ 302 w 318"/>
                <a:gd name="T27" fmla="*/ 200 h 204"/>
                <a:gd name="T28" fmla="*/ 295 w 318"/>
                <a:gd name="T29" fmla="*/ 203 h 204"/>
                <a:gd name="T30" fmla="*/ 288 w 318"/>
                <a:gd name="T31" fmla="*/ 204 h 204"/>
                <a:gd name="T32" fmla="*/ 282 w 318"/>
                <a:gd name="T33" fmla="*/ 203 h 204"/>
                <a:gd name="T34" fmla="*/ 276 w 318"/>
                <a:gd name="T35" fmla="*/ 201 h 204"/>
                <a:gd name="T36" fmla="*/ 269 w 318"/>
                <a:gd name="T37" fmla="*/ 199 h 204"/>
                <a:gd name="T38" fmla="*/ 0 w 318"/>
                <a:gd name="T39" fmla="*/ 1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204">
                  <a:moveTo>
                    <a:pt x="0" y="19"/>
                  </a:moveTo>
                  <a:lnTo>
                    <a:pt x="11" y="0"/>
                  </a:lnTo>
                  <a:lnTo>
                    <a:pt x="284" y="182"/>
                  </a:lnTo>
                  <a:lnTo>
                    <a:pt x="284" y="182"/>
                  </a:lnTo>
                  <a:lnTo>
                    <a:pt x="292" y="186"/>
                  </a:lnTo>
                  <a:lnTo>
                    <a:pt x="302" y="188"/>
                  </a:lnTo>
                  <a:lnTo>
                    <a:pt x="310" y="188"/>
                  </a:lnTo>
                  <a:lnTo>
                    <a:pt x="318" y="185"/>
                  </a:lnTo>
                  <a:lnTo>
                    <a:pt x="318" y="185"/>
                  </a:lnTo>
                  <a:lnTo>
                    <a:pt x="317" y="186"/>
                  </a:lnTo>
                  <a:lnTo>
                    <a:pt x="317" y="186"/>
                  </a:lnTo>
                  <a:lnTo>
                    <a:pt x="313" y="192"/>
                  </a:lnTo>
                  <a:lnTo>
                    <a:pt x="307" y="197"/>
                  </a:lnTo>
                  <a:lnTo>
                    <a:pt x="302" y="200"/>
                  </a:lnTo>
                  <a:lnTo>
                    <a:pt x="295" y="203"/>
                  </a:lnTo>
                  <a:lnTo>
                    <a:pt x="288" y="204"/>
                  </a:lnTo>
                  <a:lnTo>
                    <a:pt x="282" y="203"/>
                  </a:lnTo>
                  <a:lnTo>
                    <a:pt x="276" y="201"/>
                  </a:lnTo>
                  <a:lnTo>
                    <a:pt x="269" y="19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71" name="Freeform 151"/>
          <p:cNvSpPr>
            <a:spLocks noEditPoints="1"/>
          </p:cNvSpPr>
          <p:nvPr/>
        </p:nvSpPr>
        <p:spPr bwMode="auto">
          <a:xfrm>
            <a:off x="1361835" y="2770796"/>
            <a:ext cx="210919" cy="365593"/>
          </a:xfrm>
          <a:custGeom>
            <a:avLst/>
            <a:gdLst>
              <a:gd name="T0" fmla="*/ 144 w 240"/>
              <a:gd name="T1" fmla="*/ 352 h 416"/>
              <a:gd name="T2" fmla="*/ 154 w 240"/>
              <a:gd name="T3" fmla="*/ 354 h 416"/>
              <a:gd name="T4" fmla="*/ 164 w 240"/>
              <a:gd name="T5" fmla="*/ 359 h 416"/>
              <a:gd name="T6" fmla="*/ 171 w 240"/>
              <a:gd name="T7" fmla="*/ 366 h 416"/>
              <a:gd name="T8" fmla="*/ 175 w 240"/>
              <a:gd name="T9" fmla="*/ 375 h 416"/>
              <a:gd name="T10" fmla="*/ 176 w 240"/>
              <a:gd name="T11" fmla="*/ 382 h 416"/>
              <a:gd name="T12" fmla="*/ 175 w 240"/>
              <a:gd name="T13" fmla="*/ 394 h 416"/>
              <a:gd name="T14" fmla="*/ 168 w 240"/>
              <a:gd name="T15" fmla="*/ 405 h 416"/>
              <a:gd name="T16" fmla="*/ 158 w 240"/>
              <a:gd name="T17" fmla="*/ 413 h 416"/>
              <a:gd name="T18" fmla="*/ 152 w 240"/>
              <a:gd name="T19" fmla="*/ 415 h 416"/>
              <a:gd name="T20" fmla="*/ 144 w 240"/>
              <a:gd name="T21" fmla="*/ 352 h 416"/>
              <a:gd name="T22" fmla="*/ 144 w 240"/>
              <a:gd name="T23" fmla="*/ 325 h 416"/>
              <a:gd name="T24" fmla="*/ 144 w 240"/>
              <a:gd name="T25" fmla="*/ 141 h 416"/>
              <a:gd name="T26" fmla="*/ 163 w 240"/>
              <a:gd name="T27" fmla="*/ 160 h 416"/>
              <a:gd name="T28" fmla="*/ 175 w 240"/>
              <a:gd name="T29" fmla="*/ 189 h 416"/>
              <a:gd name="T30" fmla="*/ 188 w 240"/>
              <a:gd name="T31" fmla="*/ 243 h 416"/>
              <a:gd name="T32" fmla="*/ 192 w 240"/>
              <a:gd name="T33" fmla="*/ 251 h 416"/>
              <a:gd name="T34" fmla="*/ 205 w 240"/>
              <a:gd name="T35" fmla="*/ 260 h 416"/>
              <a:gd name="T36" fmla="*/ 225 w 240"/>
              <a:gd name="T37" fmla="*/ 264 h 416"/>
              <a:gd name="T38" fmla="*/ 240 w 240"/>
              <a:gd name="T39" fmla="*/ 300 h 416"/>
              <a:gd name="T40" fmla="*/ 135 w 240"/>
              <a:gd name="T41" fmla="*/ 352 h 416"/>
              <a:gd name="T42" fmla="*/ 144 w 240"/>
              <a:gd name="T43" fmla="*/ 352 h 416"/>
              <a:gd name="T44" fmla="*/ 144 w 240"/>
              <a:gd name="T45" fmla="*/ 416 h 416"/>
              <a:gd name="T46" fmla="*/ 134 w 240"/>
              <a:gd name="T47" fmla="*/ 415 h 416"/>
              <a:gd name="T48" fmla="*/ 125 w 240"/>
              <a:gd name="T49" fmla="*/ 409 h 416"/>
              <a:gd name="T50" fmla="*/ 118 w 240"/>
              <a:gd name="T51" fmla="*/ 403 h 416"/>
              <a:gd name="T52" fmla="*/ 112 w 240"/>
              <a:gd name="T53" fmla="*/ 392 h 416"/>
              <a:gd name="T54" fmla="*/ 112 w 240"/>
              <a:gd name="T55" fmla="*/ 386 h 416"/>
              <a:gd name="T56" fmla="*/ 114 w 240"/>
              <a:gd name="T57" fmla="*/ 374 h 416"/>
              <a:gd name="T58" fmla="*/ 121 w 240"/>
              <a:gd name="T59" fmla="*/ 363 h 416"/>
              <a:gd name="T60" fmla="*/ 130 w 240"/>
              <a:gd name="T61" fmla="*/ 355 h 416"/>
              <a:gd name="T62" fmla="*/ 135 w 240"/>
              <a:gd name="T63" fmla="*/ 352 h 416"/>
              <a:gd name="T64" fmla="*/ 144 w 240"/>
              <a:gd name="T65" fmla="*/ 141 h 416"/>
              <a:gd name="T66" fmla="*/ 122 w 240"/>
              <a:gd name="T67" fmla="*/ 130 h 416"/>
              <a:gd name="T68" fmla="*/ 98 w 240"/>
              <a:gd name="T69" fmla="*/ 126 h 416"/>
              <a:gd name="T70" fmla="*/ 69 w 240"/>
              <a:gd name="T71" fmla="*/ 19 h 416"/>
              <a:gd name="T72" fmla="*/ 65 w 240"/>
              <a:gd name="T73" fmla="*/ 10 h 416"/>
              <a:gd name="T74" fmla="*/ 58 w 240"/>
              <a:gd name="T75" fmla="*/ 4 h 416"/>
              <a:gd name="T76" fmla="*/ 49 w 240"/>
              <a:gd name="T77" fmla="*/ 0 h 416"/>
              <a:gd name="T78" fmla="*/ 39 w 240"/>
              <a:gd name="T79" fmla="*/ 2 h 416"/>
              <a:gd name="T80" fmla="*/ 34 w 240"/>
              <a:gd name="T81" fmla="*/ 3 h 416"/>
              <a:gd name="T82" fmla="*/ 26 w 240"/>
              <a:gd name="T83" fmla="*/ 10 h 416"/>
              <a:gd name="T84" fmla="*/ 22 w 240"/>
              <a:gd name="T85" fmla="*/ 18 h 416"/>
              <a:gd name="T86" fmla="*/ 20 w 240"/>
              <a:gd name="T87" fmla="*/ 27 h 416"/>
              <a:gd name="T88" fmla="*/ 49 w 240"/>
              <a:gd name="T89" fmla="*/ 139 h 416"/>
              <a:gd name="T90" fmla="*/ 38 w 240"/>
              <a:gd name="T91" fmla="*/ 145 h 416"/>
              <a:gd name="T92" fmla="*/ 20 w 240"/>
              <a:gd name="T93" fmla="*/ 164 h 416"/>
              <a:gd name="T94" fmla="*/ 11 w 240"/>
              <a:gd name="T95" fmla="*/ 187 h 416"/>
              <a:gd name="T96" fmla="*/ 8 w 240"/>
              <a:gd name="T97" fmla="*/ 216 h 416"/>
              <a:gd name="T98" fmla="*/ 11 w 240"/>
              <a:gd name="T99" fmla="*/ 232 h 416"/>
              <a:gd name="T100" fmla="*/ 26 w 240"/>
              <a:gd name="T101" fmla="*/ 285 h 416"/>
              <a:gd name="T102" fmla="*/ 26 w 240"/>
              <a:gd name="T103" fmla="*/ 294 h 416"/>
              <a:gd name="T104" fmla="*/ 20 w 240"/>
              <a:gd name="T105" fmla="*/ 308 h 416"/>
              <a:gd name="T106" fmla="*/ 5 w 240"/>
              <a:gd name="T107" fmla="*/ 321 h 416"/>
              <a:gd name="T108" fmla="*/ 10 w 240"/>
              <a:gd name="T109" fmla="*/ 361 h 416"/>
              <a:gd name="T110" fmla="*/ 144 w 240"/>
              <a:gd name="T111" fmla="*/ 141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416">
                <a:moveTo>
                  <a:pt x="144" y="352"/>
                </a:moveTo>
                <a:lnTo>
                  <a:pt x="144" y="352"/>
                </a:lnTo>
                <a:lnTo>
                  <a:pt x="149" y="352"/>
                </a:lnTo>
                <a:lnTo>
                  <a:pt x="154" y="354"/>
                </a:lnTo>
                <a:lnTo>
                  <a:pt x="160" y="355"/>
                </a:lnTo>
                <a:lnTo>
                  <a:pt x="164" y="359"/>
                </a:lnTo>
                <a:lnTo>
                  <a:pt x="168" y="362"/>
                </a:lnTo>
                <a:lnTo>
                  <a:pt x="171" y="366"/>
                </a:lnTo>
                <a:lnTo>
                  <a:pt x="173" y="371"/>
                </a:lnTo>
                <a:lnTo>
                  <a:pt x="175" y="375"/>
                </a:lnTo>
                <a:lnTo>
                  <a:pt x="175" y="375"/>
                </a:lnTo>
                <a:lnTo>
                  <a:pt x="176" y="382"/>
                </a:lnTo>
                <a:lnTo>
                  <a:pt x="176" y="389"/>
                </a:lnTo>
                <a:lnTo>
                  <a:pt x="175" y="394"/>
                </a:lnTo>
                <a:lnTo>
                  <a:pt x="172" y="400"/>
                </a:lnTo>
                <a:lnTo>
                  <a:pt x="168" y="405"/>
                </a:lnTo>
                <a:lnTo>
                  <a:pt x="164" y="409"/>
                </a:lnTo>
                <a:lnTo>
                  <a:pt x="158" y="413"/>
                </a:lnTo>
                <a:lnTo>
                  <a:pt x="152" y="415"/>
                </a:lnTo>
                <a:lnTo>
                  <a:pt x="152" y="415"/>
                </a:lnTo>
                <a:lnTo>
                  <a:pt x="144" y="416"/>
                </a:lnTo>
                <a:lnTo>
                  <a:pt x="144" y="352"/>
                </a:lnTo>
                <a:lnTo>
                  <a:pt x="144" y="352"/>
                </a:lnTo>
                <a:close/>
                <a:moveTo>
                  <a:pt x="144" y="325"/>
                </a:moveTo>
                <a:lnTo>
                  <a:pt x="144" y="141"/>
                </a:lnTo>
                <a:lnTo>
                  <a:pt x="144" y="141"/>
                </a:lnTo>
                <a:lnTo>
                  <a:pt x="154" y="149"/>
                </a:lnTo>
                <a:lnTo>
                  <a:pt x="163" y="160"/>
                </a:lnTo>
                <a:lnTo>
                  <a:pt x="169" y="174"/>
                </a:lnTo>
                <a:lnTo>
                  <a:pt x="175" y="189"/>
                </a:lnTo>
                <a:lnTo>
                  <a:pt x="175" y="189"/>
                </a:lnTo>
                <a:lnTo>
                  <a:pt x="188" y="243"/>
                </a:lnTo>
                <a:lnTo>
                  <a:pt x="188" y="243"/>
                </a:lnTo>
                <a:lnTo>
                  <a:pt x="192" y="251"/>
                </a:lnTo>
                <a:lnTo>
                  <a:pt x="198" y="256"/>
                </a:lnTo>
                <a:lnTo>
                  <a:pt x="205" y="260"/>
                </a:lnTo>
                <a:lnTo>
                  <a:pt x="211" y="263"/>
                </a:lnTo>
                <a:lnTo>
                  <a:pt x="225" y="264"/>
                </a:lnTo>
                <a:lnTo>
                  <a:pt x="230" y="264"/>
                </a:lnTo>
                <a:lnTo>
                  <a:pt x="240" y="300"/>
                </a:lnTo>
                <a:lnTo>
                  <a:pt x="144" y="325"/>
                </a:lnTo>
                <a:close/>
                <a:moveTo>
                  <a:pt x="135" y="352"/>
                </a:moveTo>
                <a:lnTo>
                  <a:pt x="135" y="352"/>
                </a:lnTo>
                <a:lnTo>
                  <a:pt x="144" y="352"/>
                </a:lnTo>
                <a:lnTo>
                  <a:pt x="144" y="416"/>
                </a:lnTo>
                <a:lnTo>
                  <a:pt x="144" y="416"/>
                </a:lnTo>
                <a:lnTo>
                  <a:pt x="138" y="416"/>
                </a:lnTo>
                <a:lnTo>
                  <a:pt x="134" y="415"/>
                </a:lnTo>
                <a:lnTo>
                  <a:pt x="129" y="412"/>
                </a:lnTo>
                <a:lnTo>
                  <a:pt x="125" y="409"/>
                </a:lnTo>
                <a:lnTo>
                  <a:pt x="121" y="407"/>
                </a:lnTo>
                <a:lnTo>
                  <a:pt x="118" y="403"/>
                </a:lnTo>
                <a:lnTo>
                  <a:pt x="115" y="397"/>
                </a:lnTo>
                <a:lnTo>
                  <a:pt x="112" y="392"/>
                </a:lnTo>
                <a:lnTo>
                  <a:pt x="112" y="392"/>
                </a:lnTo>
                <a:lnTo>
                  <a:pt x="112" y="386"/>
                </a:lnTo>
                <a:lnTo>
                  <a:pt x="112" y="380"/>
                </a:lnTo>
                <a:lnTo>
                  <a:pt x="114" y="374"/>
                </a:lnTo>
                <a:lnTo>
                  <a:pt x="117" y="367"/>
                </a:lnTo>
                <a:lnTo>
                  <a:pt x="121" y="363"/>
                </a:lnTo>
                <a:lnTo>
                  <a:pt x="125" y="359"/>
                </a:lnTo>
                <a:lnTo>
                  <a:pt x="130" y="355"/>
                </a:lnTo>
                <a:lnTo>
                  <a:pt x="135" y="352"/>
                </a:lnTo>
                <a:lnTo>
                  <a:pt x="135" y="352"/>
                </a:lnTo>
                <a:close/>
                <a:moveTo>
                  <a:pt x="144" y="141"/>
                </a:moveTo>
                <a:lnTo>
                  <a:pt x="144" y="141"/>
                </a:lnTo>
                <a:lnTo>
                  <a:pt x="133" y="134"/>
                </a:lnTo>
                <a:lnTo>
                  <a:pt x="122" y="130"/>
                </a:lnTo>
                <a:lnTo>
                  <a:pt x="110" y="128"/>
                </a:lnTo>
                <a:lnTo>
                  <a:pt x="98" y="126"/>
                </a:lnTo>
                <a:lnTo>
                  <a:pt x="69" y="19"/>
                </a:lnTo>
                <a:lnTo>
                  <a:pt x="69" y="19"/>
                </a:lnTo>
                <a:lnTo>
                  <a:pt x="68" y="15"/>
                </a:lnTo>
                <a:lnTo>
                  <a:pt x="65" y="10"/>
                </a:lnTo>
                <a:lnTo>
                  <a:pt x="61" y="7"/>
                </a:lnTo>
                <a:lnTo>
                  <a:pt x="58" y="4"/>
                </a:lnTo>
                <a:lnTo>
                  <a:pt x="53" y="2"/>
                </a:lnTo>
                <a:lnTo>
                  <a:pt x="49" y="0"/>
                </a:lnTo>
                <a:lnTo>
                  <a:pt x="43" y="0"/>
                </a:lnTo>
                <a:lnTo>
                  <a:pt x="39" y="2"/>
                </a:lnTo>
                <a:lnTo>
                  <a:pt x="39" y="2"/>
                </a:lnTo>
                <a:lnTo>
                  <a:pt x="34" y="3"/>
                </a:lnTo>
                <a:lnTo>
                  <a:pt x="30" y="6"/>
                </a:lnTo>
                <a:lnTo>
                  <a:pt x="26" y="10"/>
                </a:lnTo>
                <a:lnTo>
                  <a:pt x="23" y="13"/>
                </a:lnTo>
                <a:lnTo>
                  <a:pt x="22" y="18"/>
                </a:lnTo>
                <a:lnTo>
                  <a:pt x="20" y="22"/>
                </a:lnTo>
                <a:lnTo>
                  <a:pt x="20" y="27"/>
                </a:lnTo>
                <a:lnTo>
                  <a:pt x="20" y="32"/>
                </a:lnTo>
                <a:lnTo>
                  <a:pt x="49" y="139"/>
                </a:lnTo>
                <a:lnTo>
                  <a:pt x="49" y="139"/>
                </a:lnTo>
                <a:lnTo>
                  <a:pt x="38" y="145"/>
                </a:lnTo>
                <a:lnTo>
                  <a:pt x="28" y="155"/>
                </a:lnTo>
                <a:lnTo>
                  <a:pt x="20" y="164"/>
                </a:lnTo>
                <a:lnTo>
                  <a:pt x="15" y="175"/>
                </a:lnTo>
                <a:lnTo>
                  <a:pt x="11" y="187"/>
                </a:lnTo>
                <a:lnTo>
                  <a:pt x="8" y="201"/>
                </a:lnTo>
                <a:lnTo>
                  <a:pt x="8" y="216"/>
                </a:lnTo>
                <a:lnTo>
                  <a:pt x="11" y="232"/>
                </a:lnTo>
                <a:lnTo>
                  <a:pt x="11" y="232"/>
                </a:lnTo>
                <a:lnTo>
                  <a:pt x="26" y="285"/>
                </a:lnTo>
                <a:lnTo>
                  <a:pt x="26" y="285"/>
                </a:lnTo>
                <a:lnTo>
                  <a:pt x="26" y="285"/>
                </a:lnTo>
                <a:lnTo>
                  <a:pt x="26" y="294"/>
                </a:lnTo>
                <a:lnTo>
                  <a:pt x="24" y="301"/>
                </a:lnTo>
                <a:lnTo>
                  <a:pt x="20" y="308"/>
                </a:lnTo>
                <a:lnTo>
                  <a:pt x="15" y="313"/>
                </a:lnTo>
                <a:lnTo>
                  <a:pt x="5" y="321"/>
                </a:lnTo>
                <a:lnTo>
                  <a:pt x="0" y="324"/>
                </a:lnTo>
                <a:lnTo>
                  <a:pt x="10" y="361"/>
                </a:lnTo>
                <a:lnTo>
                  <a:pt x="144" y="325"/>
                </a:lnTo>
                <a:lnTo>
                  <a:pt x="144" y="14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2" name="Freeform 152"/>
          <p:cNvSpPr>
            <a:spLocks noEditPoints="1"/>
          </p:cNvSpPr>
          <p:nvPr/>
        </p:nvSpPr>
        <p:spPr bwMode="auto">
          <a:xfrm>
            <a:off x="2674808" y="2292713"/>
            <a:ext cx="303197" cy="329562"/>
          </a:xfrm>
          <a:custGeom>
            <a:avLst/>
            <a:gdLst>
              <a:gd name="T0" fmla="*/ 268 w 345"/>
              <a:gd name="T1" fmla="*/ 172 h 375"/>
              <a:gd name="T2" fmla="*/ 258 w 345"/>
              <a:gd name="T3" fmla="*/ 130 h 375"/>
              <a:gd name="T4" fmla="*/ 264 w 345"/>
              <a:gd name="T5" fmla="*/ 252 h 375"/>
              <a:gd name="T6" fmla="*/ 296 w 345"/>
              <a:gd name="T7" fmla="*/ 291 h 375"/>
              <a:gd name="T8" fmla="*/ 281 w 345"/>
              <a:gd name="T9" fmla="*/ 295 h 375"/>
              <a:gd name="T10" fmla="*/ 281 w 345"/>
              <a:gd name="T11" fmla="*/ 50 h 375"/>
              <a:gd name="T12" fmla="*/ 296 w 345"/>
              <a:gd name="T13" fmla="*/ 53 h 375"/>
              <a:gd name="T14" fmla="*/ 264 w 345"/>
              <a:gd name="T15" fmla="*/ 94 h 375"/>
              <a:gd name="T16" fmla="*/ 284 w 345"/>
              <a:gd name="T17" fmla="*/ 172 h 375"/>
              <a:gd name="T18" fmla="*/ 336 w 345"/>
              <a:gd name="T19" fmla="*/ 164 h 375"/>
              <a:gd name="T20" fmla="*/ 344 w 345"/>
              <a:gd name="T21" fmla="*/ 176 h 375"/>
              <a:gd name="T22" fmla="*/ 289 w 345"/>
              <a:gd name="T23" fmla="*/ 180 h 375"/>
              <a:gd name="T24" fmla="*/ 173 w 345"/>
              <a:gd name="T25" fmla="*/ 77 h 375"/>
              <a:gd name="T26" fmla="*/ 243 w 345"/>
              <a:gd name="T27" fmla="*/ 108 h 375"/>
              <a:gd name="T28" fmla="*/ 245 w 345"/>
              <a:gd name="T29" fmla="*/ 236 h 375"/>
              <a:gd name="T30" fmla="*/ 222 w 345"/>
              <a:gd name="T31" fmla="*/ 345 h 375"/>
              <a:gd name="T32" fmla="*/ 178 w 345"/>
              <a:gd name="T33" fmla="*/ 375 h 375"/>
              <a:gd name="T34" fmla="*/ 207 w 345"/>
              <a:gd name="T35" fmla="*/ 242 h 375"/>
              <a:gd name="T36" fmla="*/ 238 w 345"/>
              <a:gd name="T37" fmla="*/ 211 h 375"/>
              <a:gd name="T38" fmla="*/ 248 w 345"/>
              <a:gd name="T39" fmla="*/ 157 h 375"/>
              <a:gd name="T40" fmla="*/ 203 w 345"/>
              <a:gd name="T41" fmla="*/ 103 h 375"/>
              <a:gd name="T42" fmla="*/ 173 w 345"/>
              <a:gd name="T43" fmla="*/ 77 h 375"/>
              <a:gd name="T44" fmla="*/ 250 w 345"/>
              <a:gd name="T45" fmla="*/ 91 h 375"/>
              <a:gd name="T46" fmla="*/ 258 w 345"/>
              <a:gd name="T47" fmla="*/ 73 h 375"/>
              <a:gd name="T48" fmla="*/ 250 w 345"/>
              <a:gd name="T49" fmla="*/ 255 h 375"/>
              <a:gd name="T50" fmla="*/ 258 w 345"/>
              <a:gd name="T51" fmla="*/ 249 h 375"/>
              <a:gd name="T52" fmla="*/ 180 w 345"/>
              <a:gd name="T53" fmla="*/ 6 h 375"/>
              <a:gd name="T54" fmla="*/ 176 w 345"/>
              <a:gd name="T55" fmla="*/ 60 h 375"/>
              <a:gd name="T56" fmla="*/ 157 w 345"/>
              <a:gd name="T57" fmla="*/ 374 h 375"/>
              <a:gd name="T58" fmla="*/ 120 w 345"/>
              <a:gd name="T59" fmla="*/ 337 h 375"/>
              <a:gd name="T60" fmla="*/ 93 w 345"/>
              <a:gd name="T61" fmla="*/ 224 h 375"/>
              <a:gd name="T62" fmla="*/ 111 w 345"/>
              <a:gd name="T63" fmla="*/ 100 h 375"/>
              <a:gd name="T64" fmla="*/ 173 w 345"/>
              <a:gd name="T65" fmla="*/ 96 h 375"/>
              <a:gd name="T66" fmla="*/ 119 w 345"/>
              <a:gd name="T67" fmla="*/ 119 h 375"/>
              <a:gd name="T68" fmla="*/ 97 w 345"/>
              <a:gd name="T69" fmla="*/ 183 h 375"/>
              <a:gd name="T70" fmla="*/ 126 w 345"/>
              <a:gd name="T71" fmla="*/ 232 h 375"/>
              <a:gd name="T72" fmla="*/ 139 w 345"/>
              <a:gd name="T73" fmla="*/ 290 h 375"/>
              <a:gd name="T74" fmla="*/ 173 w 345"/>
              <a:gd name="T75" fmla="*/ 60 h 375"/>
              <a:gd name="T76" fmla="*/ 164 w 345"/>
              <a:gd name="T77" fmla="*/ 54 h 375"/>
              <a:gd name="T78" fmla="*/ 169 w 345"/>
              <a:gd name="T79" fmla="*/ 0 h 375"/>
              <a:gd name="T80" fmla="*/ 93 w 345"/>
              <a:gd name="T81" fmla="*/ 264 h 375"/>
              <a:gd name="T82" fmla="*/ 93 w 345"/>
              <a:gd name="T83" fmla="*/ 252 h 375"/>
              <a:gd name="T84" fmla="*/ 86 w 345"/>
              <a:gd name="T85" fmla="*/ 96 h 375"/>
              <a:gd name="T86" fmla="*/ 94 w 345"/>
              <a:gd name="T87" fmla="*/ 84 h 375"/>
              <a:gd name="T88" fmla="*/ 82 w 345"/>
              <a:gd name="T89" fmla="*/ 203 h 375"/>
              <a:gd name="T90" fmla="*/ 80 w 345"/>
              <a:gd name="T91" fmla="*/ 152 h 375"/>
              <a:gd name="T92" fmla="*/ 86 w 345"/>
              <a:gd name="T93" fmla="*/ 96 h 375"/>
              <a:gd name="T94" fmla="*/ 50 w 345"/>
              <a:gd name="T95" fmla="*/ 64 h 375"/>
              <a:gd name="T96" fmla="*/ 53 w 345"/>
              <a:gd name="T97" fmla="*/ 49 h 375"/>
              <a:gd name="T98" fmla="*/ 86 w 345"/>
              <a:gd name="T99" fmla="*/ 249 h 375"/>
              <a:gd name="T100" fmla="*/ 53 w 345"/>
              <a:gd name="T101" fmla="*/ 297 h 375"/>
              <a:gd name="T102" fmla="*/ 50 w 345"/>
              <a:gd name="T103" fmla="*/ 282 h 375"/>
              <a:gd name="T104" fmla="*/ 86 w 345"/>
              <a:gd name="T105" fmla="*/ 249 h 375"/>
              <a:gd name="T106" fmla="*/ 57 w 345"/>
              <a:gd name="T107" fmla="*/ 167 h 375"/>
              <a:gd name="T108" fmla="*/ 54 w 345"/>
              <a:gd name="T109" fmla="*/ 180 h 375"/>
              <a:gd name="T110" fmla="*/ 0 w 345"/>
              <a:gd name="T111" fmla="*/ 176 h 375"/>
              <a:gd name="T112" fmla="*/ 8 w 345"/>
              <a:gd name="T113" fmla="*/ 16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5" h="375">
                <a:moveTo>
                  <a:pt x="258" y="130"/>
                </a:moveTo>
                <a:lnTo>
                  <a:pt x="258" y="130"/>
                </a:lnTo>
                <a:lnTo>
                  <a:pt x="262" y="141"/>
                </a:lnTo>
                <a:lnTo>
                  <a:pt x="266" y="150"/>
                </a:lnTo>
                <a:lnTo>
                  <a:pt x="268" y="161"/>
                </a:lnTo>
                <a:lnTo>
                  <a:pt x="268" y="172"/>
                </a:lnTo>
                <a:lnTo>
                  <a:pt x="268" y="172"/>
                </a:lnTo>
                <a:lnTo>
                  <a:pt x="268" y="184"/>
                </a:lnTo>
                <a:lnTo>
                  <a:pt x="266" y="194"/>
                </a:lnTo>
                <a:lnTo>
                  <a:pt x="262" y="205"/>
                </a:lnTo>
                <a:lnTo>
                  <a:pt x="258" y="214"/>
                </a:lnTo>
                <a:lnTo>
                  <a:pt x="258" y="130"/>
                </a:lnTo>
                <a:lnTo>
                  <a:pt x="258" y="130"/>
                </a:lnTo>
                <a:close/>
                <a:moveTo>
                  <a:pt x="258" y="272"/>
                </a:moveTo>
                <a:lnTo>
                  <a:pt x="258" y="249"/>
                </a:lnTo>
                <a:lnTo>
                  <a:pt x="258" y="249"/>
                </a:lnTo>
                <a:lnTo>
                  <a:pt x="261" y="251"/>
                </a:lnTo>
                <a:lnTo>
                  <a:pt x="264" y="252"/>
                </a:lnTo>
                <a:lnTo>
                  <a:pt x="264" y="252"/>
                </a:lnTo>
                <a:lnTo>
                  <a:pt x="295" y="282"/>
                </a:lnTo>
                <a:lnTo>
                  <a:pt x="295" y="282"/>
                </a:lnTo>
                <a:lnTo>
                  <a:pt x="296" y="286"/>
                </a:lnTo>
                <a:lnTo>
                  <a:pt x="296" y="289"/>
                </a:lnTo>
                <a:lnTo>
                  <a:pt x="296" y="291"/>
                </a:lnTo>
                <a:lnTo>
                  <a:pt x="295" y="295"/>
                </a:lnTo>
                <a:lnTo>
                  <a:pt x="295" y="295"/>
                </a:lnTo>
                <a:lnTo>
                  <a:pt x="291" y="297"/>
                </a:lnTo>
                <a:lnTo>
                  <a:pt x="288" y="298"/>
                </a:lnTo>
                <a:lnTo>
                  <a:pt x="284" y="297"/>
                </a:lnTo>
                <a:lnTo>
                  <a:pt x="281" y="295"/>
                </a:lnTo>
                <a:lnTo>
                  <a:pt x="258" y="272"/>
                </a:lnTo>
                <a:lnTo>
                  <a:pt x="258" y="272"/>
                </a:lnTo>
                <a:close/>
                <a:moveTo>
                  <a:pt x="258" y="96"/>
                </a:moveTo>
                <a:lnTo>
                  <a:pt x="258" y="73"/>
                </a:lnTo>
                <a:lnTo>
                  <a:pt x="281" y="50"/>
                </a:lnTo>
                <a:lnTo>
                  <a:pt x="281" y="50"/>
                </a:lnTo>
                <a:lnTo>
                  <a:pt x="284" y="49"/>
                </a:lnTo>
                <a:lnTo>
                  <a:pt x="288" y="48"/>
                </a:lnTo>
                <a:lnTo>
                  <a:pt x="291" y="49"/>
                </a:lnTo>
                <a:lnTo>
                  <a:pt x="295" y="50"/>
                </a:lnTo>
                <a:lnTo>
                  <a:pt x="295" y="50"/>
                </a:lnTo>
                <a:lnTo>
                  <a:pt x="296" y="53"/>
                </a:lnTo>
                <a:lnTo>
                  <a:pt x="296" y="57"/>
                </a:lnTo>
                <a:lnTo>
                  <a:pt x="296" y="60"/>
                </a:lnTo>
                <a:lnTo>
                  <a:pt x="295" y="64"/>
                </a:lnTo>
                <a:lnTo>
                  <a:pt x="264" y="94"/>
                </a:lnTo>
                <a:lnTo>
                  <a:pt x="264" y="94"/>
                </a:lnTo>
                <a:lnTo>
                  <a:pt x="264" y="94"/>
                </a:lnTo>
                <a:lnTo>
                  <a:pt x="261" y="95"/>
                </a:lnTo>
                <a:lnTo>
                  <a:pt x="258" y="96"/>
                </a:lnTo>
                <a:lnTo>
                  <a:pt x="258" y="96"/>
                </a:lnTo>
                <a:close/>
                <a:moveTo>
                  <a:pt x="284" y="172"/>
                </a:moveTo>
                <a:lnTo>
                  <a:pt x="284" y="172"/>
                </a:lnTo>
                <a:lnTo>
                  <a:pt x="284" y="172"/>
                </a:lnTo>
                <a:lnTo>
                  <a:pt x="285" y="169"/>
                </a:lnTo>
                <a:lnTo>
                  <a:pt x="287" y="167"/>
                </a:lnTo>
                <a:lnTo>
                  <a:pt x="289" y="164"/>
                </a:lnTo>
                <a:lnTo>
                  <a:pt x="294" y="164"/>
                </a:lnTo>
                <a:lnTo>
                  <a:pt x="336" y="164"/>
                </a:lnTo>
                <a:lnTo>
                  <a:pt x="336" y="164"/>
                </a:lnTo>
                <a:lnTo>
                  <a:pt x="340" y="164"/>
                </a:lnTo>
                <a:lnTo>
                  <a:pt x="342" y="167"/>
                </a:lnTo>
                <a:lnTo>
                  <a:pt x="344" y="169"/>
                </a:lnTo>
                <a:lnTo>
                  <a:pt x="345" y="172"/>
                </a:lnTo>
                <a:lnTo>
                  <a:pt x="345" y="172"/>
                </a:lnTo>
                <a:lnTo>
                  <a:pt x="344" y="176"/>
                </a:lnTo>
                <a:lnTo>
                  <a:pt x="342" y="179"/>
                </a:lnTo>
                <a:lnTo>
                  <a:pt x="340" y="180"/>
                </a:lnTo>
                <a:lnTo>
                  <a:pt x="336" y="182"/>
                </a:lnTo>
                <a:lnTo>
                  <a:pt x="294" y="182"/>
                </a:lnTo>
                <a:lnTo>
                  <a:pt x="294" y="182"/>
                </a:lnTo>
                <a:lnTo>
                  <a:pt x="289" y="180"/>
                </a:lnTo>
                <a:lnTo>
                  <a:pt x="287" y="179"/>
                </a:lnTo>
                <a:lnTo>
                  <a:pt x="285" y="176"/>
                </a:lnTo>
                <a:lnTo>
                  <a:pt x="284" y="172"/>
                </a:lnTo>
                <a:lnTo>
                  <a:pt x="284" y="172"/>
                </a:lnTo>
                <a:close/>
                <a:moveTo>
                  <a:pt x="173" y="77"/>
                </a:moveTo>
                <a:lnTo>
                  <a:pt x="173" y="77"/>
                </a:lnTo>
                <a:lnTo>
                  <a:pt x="187" y="79"/>
                </a:lnTo>
                <a:lnTo>
                  <a:pt x="200" y="81"/>
                </a:lnTo>
                <a:lnTo>
                  <a:pt x="212" y="85"/>
                </a:lnTo>
                <a:lnTo>
                  <a:pt x="224" y="92"/>
                </a:lnTo>
                <a:lnTo>
                  <a:pt x="235" y="100"/>
                </a:lnTo>
                <a:lnTo>
                  <a:pt x="243" y="108"/>
                </a:lnTo>
                <a:lnTo>
                  <a:pt x="252" y="119"/>
                </a:lnTo>
                <a:lnTo>
                  <a:pt x="258" y="130"/>
                </a:lnTo>
                <a:lnTo>
                  <a:pt x="258" y="214"/>
                </a:lnTo>
                <a:lnTo>
                  <a:pt x="258" y="214"/>
                </a:lnTo>
                <a:lnTo>
                  <a:pt x="252" y="225"/>
                </a:lnTo>
                <a:lnTo>
                  <a:pt x="245" y="236"/>
                </a:lnTo>
                <a:lnTo>
                  <a:pt x="235" y="245"/>
                </a:lnTo>
                <a:lnTo>
                  <a:pt x="224" y="252"/>
                </a:lnTo>
                <a:lnTo>
                  <a:pt x="224" y="328"/>
                </a:lnTo>
                <a:lnTo>
                  <a:pt x="224" y="328"/>
                </a:lnTo>
                <a:lnTo>
                  <a:pt x="224" y="337"/>
                </a:lnTo>
                <a:lnTo>
                  <a:pt x="222" y="345"/>
                </a:lnTo>
                <a:lnTo>
                  <a:pt x="216" y="354"/>
                </a:lnTo>
                <a:lnTo>
                  <a:pt x="211" y="360"/>
                </a:lnTo>
                <a:lnTo>
                  <a:pt x="204" y="367"/>
                </a:lnTo>
                <a:lnTo>
                  <a:pt x="196" y="371"/>
                </a:lnTo>
                <a:lnTo>
                  <a:pt x="188" y="374"/>
                </a:lnTo>
                <a:lnTo>
                  <a:pt x="178" y="375"/>
                </a:lnTo>
                <a:lnTo>
                  <a:pt x="173" y="375"/>
                </a:lnTo>
                <a:lnTo>
                  <a:pt x="173" y="290"/>
                </a:lnTo>
                <a:lnTo>
                  <a:pt x="206" y="290"/>
                </a:lnTo>
                <a:lnTo>
                  <a:pt x="206" y="247"/>
                </a:lnTo>
                <a:lnTo>
                  <a:pt x="206" y="247"/>
                </a:lnTo>
                <a:lnTo>
                  <a:pt x="207" y="242"/>
                </a:lnTo>
                <a:lnTo>
                  <a:pt x="211" y="238"/>
                </a:lnTo>
                <a:lnTo>
                  <a:pt x="211" y="238"/>
                </a:lnTo>
                <a:lnTo>
                  <a:pt x="219" y="233"/>
                </a:lnTo>
                <a:lnTo>
                  <a:pt x="226" y="226"/>
                </a:lnTo>
                <a:lnTo>
                  <a:pt x="233" y="219"/>
                </a:lnTo>
                <a:lnTo>
                  <a:pt x="238" y="211"/>
                </a:lnTo>
                <a:lnTo>
                  <a:pt x="242" y="202"/>
                </a:lnTo>
                <a:lnTo>
                  <a:pt x="246" y="192"/>
                </a:lnTo>
                <a:lnTo>
                  <a:pt x="248" y="183"/>
                </a:lnTo>
                <a:lnTo>
                  <a:pt x="249" y="172"/>
                </a:lnTo>
                <a:lnTo>
                  <a:pt x="249" y="172"/>
                </a:lnTo>
                <a:lnTo>
                  <a:pt x="248" y="157"/>
                </a:lnTo>
                <a:lnTo>
                  <a:pt x="242" y="144"/>
                </a:lnTo>
                <a:lnTo>
                  <a:pt x="235" y="130"/>
                </a:lnTo>
                <a:lnTo>
                  <a:pt x="226" y="119"/>
                </a:lnTo>
                <a:lnTo>
                  <a:pt x="226" y="119"/>
                </a:lnTo>
                <a:lnTo>
                  <a:pt x="215" y="110"/>
                </a:lnTo>
                <a:lnTo>
                  <a:pt x="203" y="103"/>
                </a:lnTo>
                <a:lnTo>
                  <a:pt x="188" y="99"/>
                </a:lnTo>
                <a:lnTo>
                  <a:pt x="173" y="96"/>
                </a:lnTo>
                <a:lnTo>
                  <a:pt x="173" y="96"/>
                </a:lnTo>
                <a:lnTo>
                  <a:pt x="173" y="77"/>
                </a:lnTo>
                <a:lnTo>
                  <a:pt x="173" y="77"/>
                </a:lnTo>
                <a:lnTo>
                  <a:pt x="173" y="77"/>
                </a:lnTo>
                <a:close/>
                <a:moveTo>
                  <a:pt x="258" y="73"/>
                </a:moveTo>
                <a:lnTo>
                  <a:pt x="252" y="81"/>
                </a:lnTo>
                <a:lnTo>
                  <a:pt x="252" y="81"/>
                </a:lnTo>
                <a:lnTo>
                  <a:pt x="250" y="84"/>
                </a:lnTo>
                <a:lnTo>
                  <a:pt x="249" y="87"/>
                </a:lnTo>
                <a:lnTo>
                  <a:pt x="250" y="91"/>
                </a:lnTo>
                <a:lnTo>
                  <a:pt x="252" y="94"/>
                </a:lnTo>
                <a:lnTo>
                  <a:pt x="252" y="94"/>
                </a:lnTo>
                <a:lnTo>
                  <a:pt x="254" y="95"/>
                </a:lnTo>
                <a:lnTo>
                  <a:pt x="258" y="96"/>
                </a:lnTo>
                <a:lnTo>
                  <a:pt x="258" y="73"/>
                </a:lnTo>
                <a:lnTo>
                  <a:pt x="258" y="73"/>
                </a:lnTo>
                <a:close/>
                <a:moveTo>
                  <a:pt x="258" y="249"/>
                </a:moveTo>
                <a:lnTo>
                  <a:pt x="258" y="249"/>
                </a:lnTo>
                <a:lnTo>
                  <a:pt x="254" y="251"/>
                </a:lnTo>
                <a:lnTo>
                  <a:pt x="252" y="252"/>
                </a:lnTo>
                <a:lnTo>
                  <a:pt x="252" y="252"/>
                </a:lnTo>
                <a:lnTo>
                  <a:pt x="250" y="255"/>
                </a:lnTo>
                <a:lnTo>
                  <a:pt x="249" y="259"/>
                </a:lnTo>
                <a:lnTo>
                  <a:pt x="250" y="261"/>
                </a:lnTo>
                <a:lnTo>
                  <a:pt x="252" y="264"/>
                </a:lnTo>
                <a:lnTo>
                  <a:pt x="258" y="272"/>
                </a:lnTo>
                <a:lnTo>
                  <a:pt x="258" y="249"/>
                </a:lnTo>
                <a:lnTo>
                  <a:pt x="258" y="249"/>
                </a:lnTo>
                <a:close/>
                <a:moveTo>
                  <a:pt x="173" y="60"/>
                </a:moveTo>
                <a:lnTo>
                  <a:pt x="173" y="0"/>
                </a:lnTo>
                <a:lnTo>
                  <a:pt x="173" y="0"/>
                </a:lnTo>
                <a:lnTo>
                  <a:pt x="176" y="1"/>
                </a:lnTo>
                <a:lnTo>
                  <a:pt x="178" y="3"/>
                </a:lnTo>
                <a:lnTo>
                  <a:pt x="180" y="6"/>
                </a:lnTo>
                <a:lnTo>
                  <a:pt x="181" y="8"/>
                </a:lnTo>
                <a:lnTo>
                  <a:pt x="181" y="52"/>
                </a:lnTo>
                <a:lnTo>
                  <a:pt x="181" y="52"/>
                </a:lnTo>
                <a:lnTo>
                  <a:pt x="180" y="54"/>
                </a:lnTo>
                <a:lnTo>
                  <a:pt x="178" y="57"/>
                </a:lnTo>
                <a:lnTo>
                  <a:pt x="176" y="60"/>
                </a:lnTo>
                <a:lnTo>
                  <a:pt x="173" y="60"/>
                </a:lnTo>
                <a:lnTo>
                  <a:pt x="173" y="60"/>
                </a:lnTo>
                <a:close/>
                <a:moveTo>
                  <a:pt x="173" y="375"/>
                </a:moveTo>
                <a:lnTo>
                  <a:pt x="166" y="375"/>
                </a:lnTo>
                <a:lnTo>
                  <a:pt x="166" y="375"/>
                </a:lnTo>
                <a:lnTo>
                  <a:pt x="157" y="374"/>
                </a:lnTo>
                <a:lnTo>
                  <a:pt x="147" y="371"/>
                </a:lnTo>
                <a:lnTo>
                  <a:pt x="139" y="367"/>
                </a:lnTo>
                <a:lnTo>
                  <a:pt x="132" y="360"/>
                </a:lnTo>
                <a:lnTo>
                  <a:pt x="127" y="354"/>
                </a:lnTo>
                <a:lnTo>
                  <a:pt x="123" y="345"/>
                </a:lnTo>
                <a:lnTo>
                  <a:pt x="120" y="337"/>
                </a:lnTo>
                <a:lnTo>
                  <a:pt x="119" y="328"/>
                </a:lnTo>
                <a:lnTo>
                  <a:pt x="119" y="252"/>
                </a:lnTo>
                <a:lnTo>
                  <a:pt x="119" y="252"/>
                </a:lnTo>
                <a:lnTo>
                  <a:pt x="109" y="244"/>
                </a:lnTo>
                <a:lnTo>
                  <a:pt x="100" y="234"/>
                </a:lnTo>
                <a:lnTo>
                  <a:pt x="93" y="224"/>
                </a:lnTo>
                <a:lnTo>
                  <a:pt x="86" y="213"/>
                </a:lnTo>
                <a:lnTo>
                  <a:pt x="86" y="131"/>
                </a:lnTo>
                <a:lnTo>
                  <a:pt x="86" y="131"/>
                </a:lnTo>
                <a:lnTo>
                  <a:pt x="93" y="121"/>
                </a:lnTo>
                <a:lnTo>
                  <a:pt x="101" y="110"/>
                </a:lnTo>
                <a:lnTo>
                  <a:pt x="111" y="100"/>
                </a:lnTo>
                <a:lnTo>
                  <a:pt x="122" y="92"/>
                </a:lnTo>
                <a:lnTo>
                  <a:pt x="132" y="85"/>
                </a:lnTo>
                <a:lnTo>
                  <a:pt x="146" y="81"/>
                </a:lnTo>
                <a:lnTo>
                  <a:pt x="158" y="79"/>
                </a:lnTo>
                <a:lnTo>
                  <a:pt x="173" y="77"/>
                </a:lnTo>
                <a:lnTo>
                  <a:pt x="173" y="96"/>
                </a:lnTo>
                <a:lnTo>
                  <a:pt x="173" y="96"/>
                </a:lnTo>
                <a:lnTo>
                  <a:pt x="158" y="99"/>
                </a:lnTo>
                <a:lnTo>
                  <a:pt x="143" y="103"/>
                </a:lnTo>
                <a:lnTo>
                  <a:pt x="131" y="110"/>
                </a:lnTo>
                <a:lnTo>
                  <a:pt x="119" y="119"/>
                </a:lnTo>
                <a:lnTo>
                  <a:pt x="119" y="119"/>
                </a:lnTo>
                <a:lnTo>
                  <a:pt x="109" y="130"/>
                </a:lnTo>
                <a:lnTo>
                  <a:pt x="103" y="144"/>
                </a:lnTo>
                <a:lnTo>
                  <a:pt x="99" y="157"/>
                </a:lnTo>
                <a:lnTo>
                  <a:pt x="97" y="172"/>
                </a:lnTo>
                <a:lnTo>
                  <a:pt x="97" y="172"/>
                </a:lnTo>
                <a:lnTo>
                  <a:pt x="97" y="183"/>
                </a:lnTo>
                <a:lnTo>
                  <a:pt x="100" y="192"/>
                </a:lnTo>
                <a:lnTo>
                  <a:pt x="103" y="202"/>
                </a:lnTo>
                <a:lnTo>
                  <a:pt x="107" y="210"/>
                </a:lnTo>
                <a:lnTo>
                  <a:pt x="112" y="218"/>
                </a:lnTo>
                <a:lnTo>
                  <a:pt x="119" y="226"/>
                </a:lnTo>
                <a:lnTo>
                  <a:pt x="126" y="232"/>
                </a:lnTo>
                <a:lnTo>
                  <a:pt x="134" y="237"/>
                </a:lnTo>
                <a:lnTo>
                  <a:pt x="134" y="237"/>
                </a:lnTo>
                <a:lnTo>
                  <a:pt x="134" y="237"/>
                </a:lnTo>
                <a:lnTo>
                  <a:pt x="138" y="241"/>
                </a:lnTo>
                <a:lnTo>
                  <a:pt x="139" y="247"/>
                </a:lnTo>
                <a:lnTo>
                  <a:pt x="139" y="290"/>
                </a:lnTo>
                <a:lnTo>
                  <a:pt x="173" y="290"/>
                </a:lnTo>
                <a:lnTo>
                  <a:pt x="173" y="375"/>
                </a:lnTo>
                <a:lnTo>
                  <a:pt x="173" y="375"/>
                </a:lnTo>
                <a:close/>
                <a:moveTo>
                  <a:pt x="173" y="0"/>
                </a:moveTo>
                <a:lnTo>
                  <a:pt x="173" y="60"/>
                </a:lnTo>
                <a:lnTo>
                  <a:pt x="173" y="60"/>
                </a:lnTo>
                <a:lnTo>
                  <a:pt x="172" y="60"/>
                </a:lnTo>
                <a:lnTo>
                  <a:pt x="172" y="60"/>
                </a:lnTo>
                <a:lnTo>
                  <a:pt x="172" y="60"/>
                </a:lnTo>
                <a:lnTo>
                  <a:pt x="169" y="60"/>
                </a:lnTo>
                <a:lnTo>
                  <a:pt x="166" y="58"/>
                </a:lnTo>
                <a:lnTo>
                  <a:pt x="164" y="54"/>
                </a:lnTo>
                <a:lnTo>
                  <a:pt x="164" y="52"/>
                </a:lnTo>
                <a:lnTo>
                  <a:pt x="164" y="8"/>
                </a:lnTo>
                <a:lnTo>
                  <a:pt x="164" y="8"/>
                </a:lnTo>
                <a:lnTo>
                  <a:pt x="164" y="6"/>
                </a:lnTo>
                <a:lnTo>
                  <a:pt x="166" y="3"/>
                </a:lnTo>
                <a:lnTo>
                  <a:pt x="169" y="0"/>
                </a:lnTo>
                <a:lnTo>
                  <a:pt x="172" y="0"/>
                </a:lnTo>
                <a:lnTo>
                  <a:pt x="172" y="0"/>
                </a:lnTo>
                <a:lnTo>
                  <a:pt x="173" y="0"/>
                </a:lnTo>
                <a:lnTo>
                  <a:pt x="173" y="0"/>
                </a:lnTo>
                <a:close/>
                <a:moveTo>
                  <a:pt x="86" y="271"/>
                </a:moveTo>
                <a:lnTo>
                  <a:pt x="93" y="264"/>
                </a:lnTo>
                <a:lnTo>
                  <a:pt x="93" y="264"/>
                </a:lnTo>
                <a:lnTo>
                  <a:pt x="94" y="261"/>
                </a:lnTo>
                <a:lnTo>
                  <a:pt x="96" y="259"/>
                </a:lnTo>
                <a:lnTo>
                  <a:pt x="94" y="255"/>
                </a:lnTo>
                <a:lnTo>
                  <a:pt x="93" y="252"/>
                </a:lnTo>
                <a:lnTo>
                  <a:pt x="93" y="252"/>
                </a:lnTo>
                <a:lnTo>
                  <a:pt x="90" y="251"/>
                </a:lnTo>
                <a:lnTo>
                  <a:pt x="86" y="249"/>
                </a:lnTo>
                <a:lnTo>
                  <a:pt x="86" y="271"/>
                </a:lnTo>
                <a:lnTo>
                  <a:pt x="86" y="271"/>
                </a:lnTo>
                <a:close/>
                <a:moveTo>
                  <a:pt x="86" y="96"/>
                </a:moveTo>
                <a:lnTo>
                  <a:pt x="86" y="96"/>
                </a:lnTo>
                <a:lnTo>
                  <a:pt x="90" y="95"/>
                </a:lnTo>
                <a:lnTo>
                  <a:pt x="93" y="94"/>
                </a:lnTo>
                <a:lnTo>
                  <a:pt x="93" y="94"/>
                </a:lnTo>
                <a:lnTo>
                  <a:pt x="94" y="91"/>
                </a:lnTo>
                <a:lnTo>
                  <a:pt x="96" y="87"/>
                </a:lnTo>
                <a:lnTo>
                  <a:pt x="94" y="84"/>
                </a:lnTo>
                <a:lnTo>
                  <a:pt x="93" y="81"/>
                </a:lnTo>
                <a:lnTo>
                  <a:pt x="86" y="75"/>
                </a:lnTo>
                <a:lnTo>
                  <a:pt x="86" y="96"/>
                </a:lnTo>
                <a:close/>
                <a:moveTo>
                  <a:pt x="86" y="213"/>
                </a:moveTo>
                <a:lnTo>
                  <a:pt x="86" y="213"/>
                </a:lnTo>
                <a:lnTo>
                  <a:pt x="82" y="203"/>
                </a:lnTo>
                <a:lnTo>
                  <a:pt x="80" y="194"/>
                </a:lnTo>
                <a:lnTo>
                  <a:pt x="78" y="183"/>
                </a:lnTo>
                <a:lnTo>
                  <a:pt x="77" y="172"/>
                </a:lnTo>
                <a:lnTo>
                  <a:pt x="77" y="172"/>
                </a:lnTo>
                <a:lnTo>
                  <a:pt x="78" y="161"/>
                </a:lnTo>
                <a:lnTo>
                  <a:pt x="80" y="152"/>
                </a:lnTo>
                <a:lnTo>
                  <a:pt x="82" y="141"/>
                </a:lnTo>
                <a:lnTo>
                  <a:pt x="86" y="131"/>
                </a:lnTo>
                <a:lnTo>
                  <a:pt x="86" y="213"/>
                </a:lnTo>
                <a:lnTo>
                  <a:pt x="86" y="213"/>
                </a:lnTo>
                <a:close/>
                <a:moveTo>
                  <a:pt x="86" y="75"/>
                </a:moveTo>
                <a:lnTo>
                  <a:pt x="86" y="96"/>
                </a:lnTo>
                <a:lnTo>
                  <a:pt x="86" y="96"/>
                </a:lnTo>
                <a:lnTo>
                  <a:pt x="84" y="95"/>
                </a:lnTo>
                <a:lnTo>
                  <a:pt x="80" y="94"/>
                </a:lnTo>
                <a:lnTo>
                  <a:pt x="80" y="94"/>
                </a:lnTo>
                <a:lnTo>
                  <a:pt x="50" y="64"/>
                </a:lnTo>
                <a:lnTo>
                  <a:pt x="50" y="64"/>
                </a:lnTo>
                <a:lnTo>
                  <a:pt x="48" y="60"/>
                </a:lnTo>
                <a:lnTo>
                  <a:pt x="47" y="57"/>
                </a:lnTo>
                <a:lnTo>
                  <a:pt x="48" y="53"/>
                </a:lnTo>
                <a:lnTo>
                  <a:pt x="50" y="50"/>
                </a:lnTo>
                <a:lnTo>
                  <a:pt x="50" y="50"/>
                </a:lnTo>
                <a:lnTo>
                  <a:pt x="53" y="49"/>
                </a:lnTo>
                <a:lnTo>
                  <a:pt x="57" y="48"/>
                </a:lnTo>
                <a:lnTo>
                  <a:pt x="59" y="49"/>
                </a:lnTo>
                <a:lnTo>
                  <a:pt x="62" y="50"/>
                </a:lnTo>
                <a:lnTo>
                  <a:pt x="86" y="75"/>
                </a:lnTo>
                <a:lnTo>
                  <a:pt x="86" y="75"/>
                </a:lnTo>
                <a:close/>
                <a:moveTo>
                  <a:pt x="86" y="249"/>
                </a:moveTo>
                <a:lnTo>
                  <a:pt x="86" y="271"/>
                </a:lnTo>
                <a:lnTo>
                  <a:pt x="62" y="295"/>
                </a:lnTo>
                <a:lnTo>
                  <a:pt x="62" y="295"/>
                </a:lnTo>
                <a:lnTo>
                  <a:pt x="59" y="297"/>
                </a:lnTo>
                <a:lnTo>
                  <a:pt x="57" y="298"/>
                </a:lnTo>
                <a:lnTo>
                  <a:pt x="53" y="297"/>
                </a:lnTo>
                <a:lnTo>
                  <a:pt x="50" y="295"/>
                </a:lnTo>
                <a:lnTo>
                  <a:pt x="50" y="295"/>
                </a:lnTo>
                <a:lnTo>
                  <a:pt x="48" y="291"/>
                </a:lnTo>
                <a:lnTo>
                  <a:pt x="47" y="289"/>
                </a:lnTo>
                <a:lnTo>
                  <a:pt x="48" y="286"/>
                </a:lnTo>
                <a:lnTo>
                  <a:pt x="50" y="282"/>
                </a:lnTo>
                <a:lnTo>
                  <a:pt x="80" y="252"/>
                </a:lnTo>
                <a:lnTo>
                  <a:pt x="80" y="252"/>
                </a:lnTo>
                <a:lnTo>
                  <a:pt x="80" y="252"/>
                </a:lnTo>
                <a:lnTo>
                  <a:pt x="84" y="251"/>
                </a:lnTo>
                <a:lnTo>
                  <a:pt x="86" y="249"/>
                </a:lnTo>
                <a:lnTo>
                  <a:pt x="86" y="249"/>
                </a:lnTo>
                <a:close/>
                <a:moveTo>
                  <a:pt x="8" y="164"/>
                </a:moveTo>
                <a:lnTo>
                  <a:pt x="8" y="164"/>
                </a:lnTo>
                <a:lnTo>
                  <a:pt x="51" y="164"/>
                </a:lnTo>
                <a:lnTo>
                  <a:pt x="51" y="164"/>
                </a:lnTo>
                <a:lnTo>
                  <a:pt x="54" y="164"/>
                </a:lnTo>
                <a:lnTo>
                  <a:pt x="57" y="167"/>
                </a:lnTo>
                <a:lnTo>
                  <a:pt x="59" y="169"/>
                </a:lnTo>
                <a:lnTo>
                  <a:pt x="59" y="172"/>
                </a:lnTo>
                <a:lnTo>
                  <a:pt x="59" y="172"/>
                </a:lnTo>
                <a:lnTo>
                  <a:pt x="59" y="176"/>
                </a:lnTo>
                <a:lnTo>
                  <a:pt x="57" y="179"/>
                </a:lnTo>
                <a:lnTo>
                  <a:pt x="54" y="180"/>
                </a:lnTo>
                <a:lnTo>
                  <a:pt x="51" y="182"/>
                </a:lnTo>
                <a:lnTo>
                  <a:pt x="8" y="182"/>
                </a:lnTo>
                <a:lnTo>
                  <a:pt x="8" y="182"/>
                </a:lnTo>
                <a:lnTo>
                  <a:pt x="5" y="180"/>
                </a:lnTo>
                <a:lnTo>
                  <a:pt x="2" y="179"/>
                </a:lnTo>
                <a:lnTo>
                  <a:pt x="0" y="176"/>
                </a:lnTo>
                <a:lnTo>
                  <a:pt x="0" y="172"/>
                </a:lnTo>
                <a:lnTo>
                  <a:pt x="0" y="172"/>
                </a:lnTo>
                <a:lnTo>
                  <a:pt x="0" y="169"/>
                </a:lnTo>
                <a:lnTo>
                  <a:pt x="2" y="167"/>
                </a:lnTo>
                <a:lnTo>
                  <a:pt x="5" y="164"/>
                </a:lnTo>
                <a:lnTo>
                  <a:pt x="8" y="164"/>
                </a:lnTo>
                <a:lnTo>
                  <a:pt x="8" y="16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3" name="Freeform 153"/>
          <p:cNvSpPr>
            <a:spLocks noEditPoints="1"/>
          </p:cNvSpPr>
          <p:nvPr/>
        </p:nvSpPr>
        <p:spPr bwMode="auto">
          <a:xfrm>
            <a:off x="1570118" y="1437611"/>
            <a:ext cx="285620" cy="279468"/>
          </a:xfrm>
          <a:custGeom>
            <a:avLst/>
            <a:gdLst>
              <a:gd name="T0" fmla="*/ 200 w 325"/>
              <a:gd name="T1" fmla="*/ 35 h 318"/>
              <a:gd name="T2" fmla="*/ 214 w 325"/>
              <a:gd name="T3" fmla="*/ 29 h 318"/>
              <a:gd name="T4" fmla="*/ 215 w 325"/>
              <a:gd name="T5" fmla="*/ 16 h 318"/>
              <a:gd name="T6" fmla="*/ 321 w 325"/>
              <a:gd name="T7" fmla="*/ 177 h 318"/>
              <a:gd name="T8" fmla="*/ 325 w 325"/>
              <a:gd name="T9" fmla="*/ 196 h 318"/>
              <a:gd name="T10" fmla="*/ 314 w 325"/>
              <a:gd name="T11" fmla="*/ 218 h 318"/>
              <a:gd name="T12" fmla="*/ 291 w 325"/>
              <a:gd name="T13" fmla="*/ 158 h 318"/>
              <a:gd name="T14" fmla="*/ 293 w 325"/>
              <a:gd name="T15" fmla="*/ 154 h 318"/>
              <a:gd name="T16" fmla="*/ 194 w 325"/>
              <a:gd name="T17" fmla="*/ 174 h 318"/>
              <a:gd name="T18" fmla="*/ 276 w 325"/>
              <a:gd name="T19" fmla="*/ 126 h 318"/>
              <a:gd name="T20" fmla="*/ 194 w 325"/>
              <a:gd name="T21" fmla="*/ 168 h 318"/>
              <a:gd name="T22" fmla="*/ 261 w 325"/>
              <a:gd name="T23" fmla="*/ 98 h 318"/>
              <a:gd name="T24" fmla="*/ 257 w 325"/>
              <a:gd name="T25" fmla="*/ 96 h 318"/>
              <a:gd name="T26" fmla="*/ 244 w 325"/>
              <a:gd name="T27" fmla="*/ 73 h 318"/>
              <a:gd name="T28" fmla="*/ 244 w 325"/>
              <a:gd name="T29" fmla="*/ 67 h 318"/>
              <a:gd name="T30" fmla="*/ 15 w 325"/>
              <a:gd name="T31" fmla="*/ 116 h 318"/>
              <a:gd name="T32" fmla="*/ 16 w 325"/>
              <a:gd name="T33" fmla="*/ 126 h 318"/>
              <a:gd name="T34" fmla="*/ 34 w 325"/>
              <a:gd name="T35" fmla="*/ 131 h 318"/>
              <a:gd name="T36" fmla="*/ 41 w 325"/>
              <a:gd name="T37" fmla="*/ 117 h 318"/>
              <a:gd name="T38" fmla="*/ 31 w 325"/>
              <a:gd name="T39" fmla="*/ 107 h 318"/>
              <a:gd name="T40" fmla="*/ 51 w 325"/>
              <a:gd name="T41" fmla="*/ 107 h 318"/>
              <a:gd name="T42" fmla="*/ 64 w 325"/>
              <a:gd name="T43" fmla="*/ 113 h 318"/>
              <a:gd name="T44" fmla="*/ 76 w 325"/>
              <a:gd name="T45" fmla="*/ 104 h 318"/>
              <a:gd name="T46" fmla="*/ 70 w 325"/>
              <a:gd name="T47" fmla="*/ 89 h 318"/>
              <a:gd name="T48" fmla="*/ 85 w 325"/>
              <a:gd name="T49" fmla="*/ 81 h 318"/>
              <a:gd name="T50" fmla="*/ 95 w 325"/>
              <a:gd name="T51" fmla="*/ 93 h 318"/>
              <a:gd name="T52" fmla="*/ 108 w 325"/>
              <a:gd name="T53" fmla="*/ 88 h 318"/>
              <a:gd name="T54" fmla="*/ 110 w 325"/>
              <a:gd name="T55" fmla="*/ 74 h 318"/>
              <a:gd name="T56" fmla="*/ 121 w 325"/>
              <a:gd name="T57" fmla="*/ 56 h 318"/>
              <a:gd name="T58" fmla="*/ 125 w 325"/>
              <a:gd name="T59" fmla="*/ 71 h 318"/>
              <a:gd name="T60" fmla="*/ 140 w 325"/>
              <a:gd name="T61" fmla="*/ 73 h 318"/>
              <a:gd name="T62" fmla="*/ 145 w 325"/>
              <a:gd name="T63" fmla="*/ 54 h 318"/>
              <a:gd name="T64" fmla="*/ 156 w 325"/>
              <a:gd name="T65" fmla="*/ 38 h 318"/>
              <a:gd name="T66" fmla="*/ 157 w 325"/>
              <a:gd name="T67" fmla="*/ 47 h 318"/>
              <a:gd name="T68" fmla="*/ 175 w 325"/>
              <a:gd name="T69" fmla="*/ 52 h 318"/>
              <a:gd name="T70" fmla="*/ 181 w 325"/>
              <a:gd name="T71" fmla="*/ 40 h 318"/>
              <a:gd name="T72" fmla="*/ 172 w 325"/>
              <a:gd name="T73" fmla="*/ 28 h 318"/>
              <a:gd name="T74" fmla="*/ 192 w 325"/>
              <a:gd name="T75" fmla="*/ 28 h 318"/>
              <a:gd name="T76" fmla="*/ 47 w 325"/>
              <a:gd name="T77" fmla="*/ 174 h 318"/>
              <a:gd name="T78" fmla="*/ 46 w 325"/>
              <a:gd name="T79" fmla="*/ 178 h 318"/>
              <a:gd name="T80" fmla="*/ 194 w 325"/>
              <a:gd name="T81" fmla="*/ 100 h 318"/>
              <a:gd name="T82" fmla="*/ 62 w 325"/>
              <a:gd name="T83" fmla="*/ 204 h 318"/>
              <a:gd name="T84" fmla="*/ 66 w 325"/>
              <a:gd name="T85" fmla="*/ 208 h 318"/>
              <a:gd name="T86" fmla="*/ 80 w 325"/>
              <a:gd name="T87" fmla="*/ 231 h 318"/>
              <a:gd name="T88" fmla="*/ 79 w 325"/>
              <a:gd name="T89" fmla="*/ 235 h 318"/>
              <a:gd name="T90" fmla="*/ 194 w 325"/>
              <a:gd name="T91" fmla="*/ 174 h 318"/>
              <a:gd name="T92" fmla="*/ 93 w 325"/>
              <a:gd name="T93" fmla="*/ 261 h 318"/>
              <a:gd name="T94" fmla="*/ 98 w 325"/>
              <a:gd name="T95" fmla="*/ 265 h 318"/>
              <a:gd name="T96" fmla="*/ 142 w 325"/>
              <a:gd name="T97" fmla="*/ 314 h 318"/>
              <a:gd name="T98" fmla="*/ 123 w 325"/>
              <a:gd name="T99" fmla="*/ 318 h 318"/>
              <a:gd name="T100" fmla="*/ 102 w 325"/>
              <a:gd name="T101" fmla="*/ 306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25" h="318">
                <a:moveTo>
                  <a:pt x="194" y="31"/>
                </a:moveTo>
                <a:lnTo>
                  <a:pt x="194" y="31"/>
                </a:lnTo>
                <a:lnTo>
                  <a:pt x="196" y="33"/>
                </a:lnTo>
                <a:lnTo>
                  <a:pt x="200" y="35"/>
                </a:lnTo>
                <a:lnTo>
                  <a:pt x="206" y="35"/>
                </a:lnTo>
                <a:lnTo>
                  <a:pt x="210" y="33"/>
                </a:lnTo>
                <a:lnTo>
                  <a:pt x="210" y="33"/>
                </a:lnTo>
                <a:lnTo>
                  <a:pt x="214" y="29"/>
                </a:lnTo>
                <a:lnTo>
                  <a:pt x="215" y="25"/>
                </a:lnTo>
                <a:lnTo>
                  <a:pt x="217" y="20"/>
                </a:lnTo>
                <a:lnTo>
                  <a:pt x="215" y="16"/>
                </a:lnTo>
                <a:lnTo>
                  <a:pt x="215" y="16"/>
                </a:lnTo>
                <a:lnTo>
                  <a:pt x="211" y="12"/>
                </a:lnTo>
                <a:lnTo>
                  <a:pt x="207" y="9"/>
                </a:lnTo>
                <a:lnTo>
                  <a:pt x="223" y="0"/>
                </a:lnTo>
                <a:lnTo>
                  <a:pt x="321" y="177"/>
                </a:lnTo>
                <a:lnTo>
                  <a:pt x="321" y="177"/>
                </a:lnTo>
                <a:lnTo>
                  <a:pt x="324" y="182"/>
                </a:lnTo>
                <a:lnTo>
                  <a:pt x="325" y="189"/>
                </a:lnTo>
                <a:lnTo>
                  <a:pt x="325" y="196"/>
                </a:lnTo>
                <a:lnTo>
                  <a:pt x="324" y="201"/>
                </a:lnTo>
                <a:lnTo>
                  <a:pt x="322" y="208"/>
                </a:lnTo>
                <a:lnTo>
                  <a:pt x="318" y="212"/>
                </a:lnTo>
                <a:lnTo>
                  <a:pt x="314" y="218"/>
                </a:lnTo>
                <a:lnTo>
                  <a:pt x="309" y="222"/>
                </a:lnTo>
                <a:lnTo>
                  <a:pt x="194" y="285"/>
                </a:lnTo>
                <a:lnTo>
                  <a:pt x="194" y="212"/>
                </a:lnTo>
                <a:lnTo>
                  <a:pt x="291" y="158"/>
                </a:lnTo>
                <a:lnTo>
                  <a:pt x="291" y="158"/>
                </a:lnTo>
                <a:lnTo>
                  <a:pt x="293" y="155"/>
                </a:lnTo>
                <a:lnTo>
                  <a:pt x="293" y="154"/>
                </a:lnTo>
                <a:lnTo>
                  <a:pt x="293" y="154"/>
                </a:lnTo>
                <a:lnTo>
                  <a:pt x="291" y="153"/>
                </a:lnTo>
                <a:lnTo>
                  <a:pt x="288" y="153"/>
                </a:lnTo>
                <a:lnTo>
                  <a:pt x="194" y="205"/>
                </a:lnTo>
                <a:lnTo>
                  <a:pt x="194" y="174"/>
                </a:lnTo>
                <a:lnTo>
                  <a:pt x="275" y="130"/>
                </a:lnTo>
                <a:lnTo>
                  <a:pt x="275" y="130"/>
                </a:lnTo>
                <a:lnTo>
                  <a:pt x="276" y="127"/>
                </a:lnTo>
                <a:lnTo>
                  <a:pt x="276" y="126"/>
                </a:lnTo>
                <a:lnTo>
                  <a:pt x="276" y="126"/>
                </a:lnTo>
                <a:lnTo>
                  <a:pt x="275" y="124"/>
                </a:lnTo>
                <a:lnTo>
                  <a:pt x="272" y="124"/>
                </a:lnTo>
                <a:lnTo>
                  <a:pt x="194" y="168"/>
                </a:lnTo>
                <a:lnTo>
                  <a:pt x="194" y="138"/>
                </a:lnTo>
                <a:lnTo>
                  <a:pt x="260" y="101"/>
                </a:lnTo>
                <a:lnTo>
                  <a:pt x="260" y="101"/>
                </a:lnTo>
                <a:lnTo>
                  <a:pt x="261" y="98"/>
                </a:lnTo>
                <a:lnTo>
                  <a:pt x="261" y="97"/>
                </a:lnTo>
                <a:lnTo>
                  <a:pt x="261" y="97"/>
                </a:lnTo>
                <a:lnTo>
                  <a:pt x="259" y="96"/>
                </a:lnTo>
                <a:lnTo>
                  <a:pt x="257" y="96"/>
                </a:lnTo>
                <a:lnTo>
                  <a:pt x="194" y="131"/>
                </a:lnTo>
                <a:lnTo>
                  <a:pt x="194" y="100"/>
                </a:lnTo>
                <a:lnTo>
                  <a:pt x="244" y="73"/>
                </a:lnTo>
                <a:lnTo>
                  <a:pt x="244" y="73"/>
                </a:lnTo>
                <a:lnTo>
                  <a:pt x="245" y="70"/>
                </a:lnTo>
                <a:lnTo>
                  <a:pt x="245" y="69"/>
                </a:lnTo>
                <a:lnTo>
                  <a:pt x="245" y="69"/>
                </a:lnTo>
                <a:lnTo>
                  <a:pt x="244" y="67"/>
                </a:lnTo>
                <a:lnTo>
                  <a:pt x="241" y="67"/>
                </a:lnTo>
                <a:lnTo>
                  <a:pt x="194" y="93"/>
                </a:lnTo>
                <a:lnTo>
                  <a:pt x="194" y="31"/>
                </a:lnTo>
                <a:close/>
                <a:moveTo>
                  <a:pt x="15" y="116"/>
                </a:moveTo>
                <a:lnTo>
                  <a:pt x="15" y="116"/>
                </a:lnTo>
                <a:lnTo>
                  <a:pt x="15" y="120"/>
                </a:lnTo>
                <a:lnTo>
                  <a:pt x="16" y="126"/>
                </a:lnTo>
                <a:lnTo>
                  <a:pt x="16" y="126"/>
                </a:lnTo>
                <a:lnTo>
                  <a:pt x="19" y="130"/>
                </a:lnTo>
                <a:lnTo>
                  <a:pt x="24" y="132"/>
                </a:lnTo>
                <a:lnTo>
                  <a:pt x="28" y="132"/>
                </a:lnTo>
                <a:lnTo>
                  <a:pt x="34" y="131"/>
                </a:lnTo>
                <a:lnTo>
                  <a:pt x="34" y="131"/>
                </a:lnTo>
                <a:lnTo>
                  <a:pt x="38" y="127"/>
                </a:lnTo>
                <a:lnTo>
                  <a:pt x="41" y="123"/>
                </a:lnTo>
                <a:lnTo>
                  <a:pt x="41" y="117"/>
                </a:lnTo>
                <a:lnTo>
                  <a:pt x="39" y="113"/>
                </a:lnTo>
                <a:lnTo>
                  <a:pt x="39" y="113"/>
                </a:lnTo>
                <a:lnTo>
                  <a:pt x="35" y="109"/>
                </a:lnTo>
                <a:lnTo>
                  <a:pt x="31" y="107"/>
                </a:lnTo>
                <a:lnTo>
                  <a:pt x="50" y="96"/>
                </a:lnTo>
                <a:lnTo>
                  <a:pt x="50" y="96"/>
                </a:lnTo>
                <a:lnTo>
                  <a:pt x="50" y="101"/>
                </a:lnTo>
                <a:lnTo>
                  <a:pt x="51" y="107"/>
                </a:lnTo>
                <a:lnTo>
                  <a:pt x="51" y="107"/>
                </a:lnTo>
                <a:lnTo>
                  <a:pt x="54" y="111"/>
                </a:lnTo>
                <a:lnTo>
                  <a:pt x="60" y="112"/>
                </a:lnTo>
                <a:lnTo>
                  <a:pt x="64" y="113"/>
                </a:lnTo>
                <a:lnTo>
                  <a:pt x="69" y="111"/>
                </a:lnTo>
                <a:lnTo>
                  <a:pt x="69" y="111"/>
                </a:lnTo>
                <a:lnTo>
                  <a:pt x="73" y="108"/>
                </a:lnTo>
                <a:lnTo>
                  <a:pt x="76" y="104"/>
                </a:lnTo>
                <a:lnTo>
                  <a:pt x="76" y="98"/>
                </a:lnTo>
                <a:lnTo>
                  <a:pt x="75" y="93"/>
                </a:lnTo>
                <a:lnTo>
                  <a:pt x="75" y="93"/>
                </a:lnTo>
                <a:lnTo>
                  <a:pt x="70" y="89"/>
                </a:lnTo>
                <a:lnTo>
                  <a:pt x="66" y="88"/>
                </a:lnTo>
                <a:lnTo>
                  <a:pt x="85" y="77"/>
                </a:lnTo>
                <a:lnTo>
                  <a:pt x="85" y="77"/>
                </a:lnTo>
                <a:lnTo>
                  <a:pt x="85" y="81"/>
                </a:lnTo>
                <a:lnTo>
                  <a:pt x="87" y="86"/>
                </a:lnTo>
                <a:lnTo>
                  <a:pt x="87" y="86"/>
                </a:lnTo>
                <a:lnTo>
                  <a:pt x="89" y="90"/>
                </a:lnTo>
                <a:lnTo>
                  <a:pt x="95" y="93"/>
                </a:lnTo>
                <a:lnTo>
                  <a:pt x="99" y="93"/>
                </a:lnTo>
                <a:lnTo>
                  <a:pt x="104" y="92"/>
                </a:lnTo>
                <a:lnTo>
                  <a:pt x="104" y="92"/>
                </a:lnTo>
                <a:lnTo>
                  <a:pt x="108" y="88"/>
                </a:lnTo>
                <a:lnTo>
                  <a:pt x="111" y="84"/>
                </a:lnTo>
                <a:lnTo>
                  <a:pt x="111" y="78"/>
                </a:lnTo>
                <a:lnTo>
                  <a:pt x="110" y="74"/>
                </a:lnTo>
                <a:lnTo>
                  <a:pt x="110" y="74"/>
                </a:lnTo>
                <a:lnTo>
                  <a:pt x="106" y="70"/>
                </a:lnTo>
                <a:lnTo>
                  <a:pt x="102" y="67"/>
                </a:lnTo>
                <a:lnTo>
                  <a:pt x="121" y="56"/>
                </a:lnTo>
                <a:lnTo>
                  <a:pt x="121" y="56"/>
                </a:lnTo>
                <a:lnTo>
                  <a:pt x="121" y="62"/>
                </a:lnTo>
                <a:lnTo>
                  <a:pt x="122" y="67"/>
                </a:lnTo>
                <a:lnTo>
                  <a:pt x="122" y="67"/>
                </a:lnTo>
                <a:lnTo>
                  <a:pt x="125" y="71"/>
                </a:lnTo>
                <a:lnTo>
                  <a:pt x="130" y="73"/>
                </a:lnTo>
                <a:lnTo>
                  <a:pt x="134" y="74"/>
                </a:lnTo>
                <a:lnTo>
                  <a:pt x="140" y="73"/>
                </a:lnTo>
                <a:lnTo>
                  <a:pt x="140" y="73"/>
                </a:lnTo>
                <a:lnTo>
                  <a:pt x="144" y="69"/>
                </a:lnTo>
                <a:lnTo>
                  <a:pt x="146" y="65"/>
                </a:lnTo>
                <a:lnTo>
                  <a:pt x="146" y="59"/>
                </a:lnTo>
                <a:lnTo>
                  <a:pt x="145" y="54"/>
                </a:lnTo>
                <a:lnTo>
                  <a:pt x="145" y="54"/>
                </a:lnTo>
                <a:lnTo>
                  <a:pt x="141" y="50"/>
                </a:lnTo>
                <a:lnTo>
                  <a:pt x="137" y="48"/>
                </a:lnTo>
                <a:lnTo>
                  <a:pt x="156" y="38"/>
                </a:lnTo>
                <a:lnTo>
                  <a:pt x="156" y="38"/>
                </a:lnTo>
                <a:lnTo>
                  <a:pt x="154" y="43"/>
                </a:lnTo>
                <a:lnTo>
                  <a:pt x="157" y="47"/>
                </a:lnTo>
                <a:lnTo>
                  <a:pt x="157" y="47"/>
                </a:lnTo>
                <a:lnTo>
                  <a:pt x="160" y="51"/>
                </a:lnTo>
                <a:lnTo>
                  <a:pt x="164" y="54"/>
                </a:lnTo>
                <a:lnTo>
                  <a:pt x="169" y="54"/>
                </a:lnTo>
                <a:lnTo>
                  <a:pt x="175" y="52"/>
                </a:lnTo>
                <a:lnTo>
                  <a:pt x="175" y="52"/>
                </a:lnTo>
                <a:lnTo>
                  <a:pt x="179" y="50"/>
                </a:lnTo>
                <a:lnTo>
                  <a:pt x="180" y="44"/>
                </a:lnTo>
                <a:lnTo>
                  <a:pt x="181" y="40"/>
                </a:lnTo>
                <a:lnTo>
                  <a:pt x="180" y="35"/>
                </a:lnTo>
                <a:lnTo>
                  <a:pt x="180" y="35"/>
                </a:lnTo>
                <a:lnTo>
                  <a:pt x="176" y="31"/>
                </a:lnTo>
                <a:lnTo>
                  <a:pt x="172" y="28"/>
                </a:lnTo>
                <a:lnTo>
                  <a:pt x="191" y="19"/>
                </a:lnTo>
                <a:lnTo>
                  <a:pt x="191" y="19"/>
                </a:lnTo>
                <a:lnTo>
                  <a:pt x="190" y="23"/>
                </a:lnTo>
                <a:lnTo>
                  <a:pt x="192" y="28"/>
                </a:lnTo>
                <a:lnTo>
                  <a:pt x="192" y="28"/>
                </a:lnTo>
                <a:lnTo>
                  <a:pt x="194" y="31"/>
                </a:lnTo>
                <a:lnTo>
                  <a:pt x="194" y="93"/>
                </a:lnTo>
                <a:lnTo>
                  <a:pt x="47" y="174"/>
                </a:lnTo>
                <a:lnTo>
                  <a:pt x="47" y="174"/>
                </a:lnTo>
                <a:lnTo>
                  <a:pt x="46" y="176"/>
                </a:lnTo>
                <a:lnTo>
                  <a:pt x="46" y="178"/>
                </a:lnTo>
                <a:lnTo>
                  <a:pt x="46" y="178"/>
                </a:lnTo>
                <a:lnTo>
                  <a:pt x="49" y="180"/>
                </a:lnTo>
                <a:lnTo>
                  <a:pt x="50" y="180"/>
                </a:lnTo>
                <a:lnTo>
                  <a:pt x="50" y="180"/>
                </a:lnTo>
                <a:lnTo>
                  <a:pt x="194" y="100"/>
                </a:lnTo>
                <a:lnTo>
                  <a:pt x="194" y="131"/>
                </a:lnTo>
                <a:lnTo>
                  <a:pt x="64" y="203"/>
                </a:lnTo>
                <a:lnTo>
                  <a:pt x="64" y="203"/>
                </a:lnTo>
                <a:lnTo>
                  <a:pt x="62" y="204"/>
                </a:lnTo>
                <a:lnTo>
                  <a:pt x="62" y="207"/>
                </a:lnTo>
                <a:lnTo>
                  <a:pt x="62" y="207"/>
                </a:lnTo>
                <a:lnTo>
                  <a:pt x="64" y="208"/>
                </a:lnTo>
                <a:lnTo>
                  <a:pt x="66" y="208"/>
                </a:lnTo>
                <a:lnTo>
                  <a:pt x="66" y="208"/>
                </a:lnTo>
                <a:lnTo>
                  <a:pt x="194" y="138"/>
                </a:lnTo>
                <a:lnTo>
                  <a:pt x="194" y="168"/>
                </a:lnTo>
                <a:lnTo>
                  <a:pt x="80" y="231"/>
                </a:lnTo>
                <a:lnTo>
                  <a:pt x="80" y="231"/>
                </a:lnTo>
                <a:lnTo>
                  <a:pt x="77" y="233"/>
                </a:lnTo>
                <a:lnTo>
                  <a:pt x="79" y="235"/>
                </a:lnTo>
                <a:lnTo>
                  <a:pt x="79" y="235"/>
                </a:lnTo>
                <a:lnTo>
                  <a:pt x="80" y="237"/>
                </a:lnTo>
                <a:lnTo>
                  <a:pt x="83" y="237"/>
                </a:lnTo>
                <a:lnTo>
                  <a:pt x="83" y="237"/>
                </a:lnTo>
                <a:lnTo>
                  <a:pt x="194" y="174"/>
                </a:lnTo>
                <a:lnTo>
                  <a:pt x="194" y="205"/>
                </a:lnTo>
                <a:lnTo>
                  <a:pt x="95" y="260"/>
                </a:lnTo>
                <a:lnTo>
                  <a:pt x="95" y="260"/>
                </a:lnTo>
                <a:lnTo>
                  <a:pt x="93" y="261"/>
                </a:lnTo>
                <a:lnTo>
                  <a:pt x="93" y="264"/>
                </a:lnTo>
                <a:lnTo>
                  <a:pt x="93" y="264"/>
                </a:lnTo>
                <a:lnTo>
                  <a:pt x="96" y="265"/>
                </a:lnTo>
                <a:lnTo>
                  <a:pt x="98" y="265"/>
                </a:lnTo>
                <a:lnTo>
                  <a:pt x="98" y="265"/>
                </a:lnTo>
                <a:lnTo>
                  <a:pt x="194" y="212"/>
                </a:lnTo>
                <a:lnTo>
                  <a:pt x="194" y="285"/>
                </a:lnTo>
                <a:lnTo>
                  <a:pt x="142" y="314"/>
                </a:lnTo>
                <a:lnTo>
                  <a:pt x="142" y="314"/>
                </a:lnTo>
                <a:lnTo>
                  <a:pt x="137" y="316"/>
                </a:lnTo>
                <a:lnTo>
                  <a:pt x="130" y="318"/>
                </a:lnTo>
                <a:lnTo>
                  <a:pt x="123" y="318"/>
                </a:lnTo>
                <a:lnTo>
                  <a:pt x="118" y="316"/>
                </a:lnTo>
                <a:lnTo>
                  <a:pt x="111" y="314"/>
                </a:lnTo>
                <a:lnTo>
                  <a:pt x="107" y="311"/>
                </a:lnTo>
                <a:lnTo>
                  <a:pt x="102" y="306"/>
                </a:lnTo>
                <a:lnTo>
                  <a:pt x="98" y="300"/>
                </a:lnTo>
                <a:lnTo>
                  <a:pt x="0" y="124"/>
                </a:lnTo>
                <a:lnTo>
                  <a:pt x="15" y="116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4" name="Freeform 154"/>
          <p:cNvSpPr>
            <a:spLocks noEditPoints="1"/>
          </p:cNvSpPr>
          <p:nvPr/>
        </p:nvSpPr>
        <p:spPr bwMode="auto">
          <a:xfrm>
            <a:off x="2573742" y="2629305"/>
            <a:ext cx="270680" cy="283862"/>
          </a:xfrm>
          <a:custGeom>
            <a:avLst/>
            <a:gdLst>
              <a:gd name="T0" fmla="*/ 306 w 308"/>
              <a:gd name="T1" fmla="*/ 96 h 323"/>
              <a:gd name="T2" fmla="*/ 218 w 308"/>
              <a:gd name="T3" fmla="*/ 308 h 323"/>
              <a:gd name="T4" fmla="*/ 227 w 308"/>
              <a:gd name="T5" fmla="*/ 224 h 323"/>
              <a:gd name="T6" fmla="*/ 233 w 308"/>
              <a:gd name="T7" fmla="*/ 209 h 323"/>
              <a:gd name="T8" fmla="*/ 246 w 308"/>
              <a:gd name="T9" fmla="*/ 184 h 323"/>
              <a:gd name="T10" fmla="*/ 250 w 308"/>
              <a:gd name="T11" fmla="*/ 159 h 323"/>
              <a:gd name="T12" fmla="*/ 280 w 308"/>
              <a:gd name="T13" fmla="*/ 109 h 323"/>
              <a:gd name="T14" fmla="*/ 218 w 308"/>
              <a:gd name="T15" fmla="*/ 75 h 323"/>
              <a:gd name="T16" fmla="*/ 201 w 308"/>
              <a:gd name="T17" fmla="*/ 320 h 323"/>
              <a:gd name="T18" fmla="*/ 197 w 308"/>
              <a:gd name="T19" fmla="*/ 289 h 323"/>
              <a:gd name="T20" fmla="*/ 208 w 308"/>
              <a:gd name="T21" fmla="*/ 262 h 323"/>
              <a:gd name="T22" fmla="*/ 218 w 308"/>
              <a:gd name="T23" fmla="*/ 248 h 323"/>
              <a:gd name="T24" fmla="*/ 203 w 308"/>
              <a:gd name="T25" fmla="*/ 161 h 323"/>
              <a:gd name="T26" fmla="*/ 189 w 308"/>
              <a:gd name="T27" fmla="*/ 184 h 323"/>
              <a:gd name="T28" fmla="*/ 186 w 308"/>
              <a:gd name="T29" fmla="*/ 202 h 323"/>
              <a:gd name="T30" fmla="*/ 185 w 308"/>
              <a:gd name="T31" fmla="*/ 155 h 323"/>
              <a:gd name="T32" fmla="*/ 180 w 308"/>
              <a:gd name="T33" fmla="*/ 26 h 323"/>
              <a:gd name="T34" fmla="*/ 174 w 308"/>
              <a:gd name="T35" fmla="*/ 318 h 323"/>
              <a:gd name="T36" fmla="*/ 147 w 308"/>
              <a:gd name="T37" fmla="*/ 218 h 323"/>
              <a:gd name="T38" fmla="*/ 166 w 308"/>
              <a:gd name="T39" fmla="*/ 199 h 323"/>
              <a:gd name="T40" fmla="*/ 147 w 308"/>
              <a:gd name="T41" fmla="*/ 170 h 323"/>
              <a:gd name="T42" fmla="*/ 180 w 308"/>
              <a:gd name="T43" fmla="*/ 170 h 323"/>
              <a:gd name="T44" fmla="*/ 170 w 308"/>
              <a:gd name="T45" fmla="*/ 225 h 323"/>
              <a:gd name="T46" fmla="*/ 168 w 308"/>
              <a:gd name="T47" fmla="*/ 243 h 323"/>
              <a:gd name="T48" fmla="*/ 151 w 308"/>
              <a:gd name="T49" fmla="*/ 263 h 323"/>
              <a:gd name="T50" fmla="*/ 180 w 308"/>
              <a:gd name="T51" fmla="*/ 321 h 323"/>
              <a:gd name="T52" fmla="*/ 147 w 308"/>
              <a:gd name="T53" fmla="*/ 10 h 323"/>
              <a:gd name="T54" fmla="*/ 119 w 308"/>
              <a:gd name="T55" fmla="*/ 0 h 323"/>
              <a:gd name="T56" fmla="*/ 132 w 308"/>
              <a:gd name="T57" fmla="*/ 260 h 323"/>
              <a:gd name="T58" fmla="*/ 147 w 308"/>
              <a:gd name="T59" fmla="*/ 306 h 323"/>
              <a:gd name="T60" fmla="*/ 139 w 308"/>
              <a:gd name="T61" fmla="*/ 134 h 323"/>
              <a:gd name="T62" fmla="*/ 128 w 308"/>
              <a:gd name="T63" fmla="*/ 159 h 323"/>
              <a:gd name="T64" fmla="*/ 121 w 308"/>
              <a:gd name="T65" fmla="*/ 174 h 323"/>
              <a:gd name="T66" fmla="*/ 123 w 308"/>
              <a:gd name="T67" fmla="*/ 125 h 323"/>
              <a:gd name="T68" fmla="*/ 147 w 308"/>
              <a:gd name="T69" fmla="*/ 235 h 323"/>
              <a:gd name="T70" fmla="*/ 98 w 308"/>
              <a:gd name="T71" fmla="*/ 283 h 323"/>
              <a:gd name="T72" fmla="*/ 103 w 308"/>
              <a:gd name="T73" fmla="*/ 4 h 323"/>
              <a:gd name="T74" fmla="*/ 111 w 308"/>
              <a:gd name="T75" fmla="*/ 34 h 323"/>
              <a:gd name="T76" fmla="*/ 119 w 308"/>
              <a:gd name="T77" fmla="*/ 122 h 323"/>
              <a:gd name="T78" fmla="*/ 119 w 308"/>
              <a:gd name="T79" fmla="*/ 141 h 323"/>
              <a:gd name="T80" fmla="*/ 109 w 308"/>
              <a:gd name="T81" fmla="*/ 197 h 323"/>
              <a:gd name="T82" fmla="*/ 107 w 308"/>
              <a:gd name="T83" fmla="*/ 214 h 323"/>
              <a:gd name="T84" fmla="*/ 105 w 308"/>
              <a:gd name="T85" fmla="*/ 171 h 323"/>
              <a:gd name="T86" fmla="*/ 98 w 308"/>
              <a:gd name="T87" fmla="*/ 147 h 323"/>
              <a:gd name="T88" fmla="*/ 119 w 308"/>
              <a:gd name="T89" fmla="*/ 141 h 323"/>
              <a:gd name="T90" fmla="*/ 86 w 308"/>
              <a:gd name="T91" fmla="*/ 206 h 323"/>
              <a:gd name="T92" fmla="*/ 97 w 308"/>
              <a:gd name="T93" fmla="*/ 188 h 323"/>
              <a:gd name="T94" fmla="*/ 90 w 308"/>
              <a:gd name="T95" fmla="*/ 239 h 323"/>
              <a:gd name="T96" fmla="*/ 86 w 308"/>
              <a:gd name="T97" fmla="*/ 22 h 323"/>
              <a:gd name="T98" fmla="*/ 93 w 308"/>
              <a:gd name="T99" fmla="*/ 68 h 323"/>
              <a:gd name="T100" fmla="*/ 86 w 308"/>
              <a:gd name="T101" fmla="*/ 22 h 323"/>
              <a:gd name="T102" fmla="*/ 86 w 308"/>
              <a:gd name="T103" fmla="*/ 278 h 323"/>
              <a:gd name="T104" fmla="*/ 77 w 308"/>
              <a:gd name="T105" fmla="*/ 230 h 323"/>
              <a:gd name="T106" fmla="*/ 86 w 308"/>
              <a:gd name="T107" fmla="*/ 107 h 323"/>
              <a:gd name="T108" fmla="*/ 67 w 308"/>
              <a:gd name="T109" fmla="*/ 126 h 323"/>
              <a:gd name="T110" fmla="*/ 86 w 308"/>
              <a:gd name="T111" fmla="*/ 141 h 323"/>
              <a:gd name="T112" fmla="*/ 58 w 308"/>
              <a:gd name="T113" fmla="*/ 83 h 323"/>
              <a:gd name="T114" fmla="*/ 86 w 308"/>
              <a:gd name="T115" fmla="*/ 190 h 323"/>
              <a:gd name="T116" fmla="*/ 2 w 308"/>
              <a:gd name="T117" fmla="*/ 226 h 323"/>
              <a:gd name="T118" fmla="*/ 58 w 308"/>
              <a:gd name="T119" fmla="*/ 147 h 323"/>
              <a:gd name="T120" fmla="*/ 50 w 308"/>
              <a:gd name="T121" fmla="*/ 172 h 323"/>
              <a:gd name="T122" fmla="*/ 42 w 308"/>
              <a:gd name="T123" fmla="*/ 186 h 323"/>
              <a:gd name="T124" fmla="*/ 29 w 308"/>
              <a:gd name="T125" fmla="*/ 21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8" h="323">
                <a:moveTo>
                  <a:pt x="218" y="44"/>
                </a:moveTo>
                <a:lnTo>
                  <a:pt x="288" y="76"/>
                </a:lnTo>
                <a:lnTo>
                  <a:pt x="288" y="76"/>
                </a:lnTo>
                <a:lnTo>
                  <a:pt x="293" y="80"/>
                </a:lnTo>
                <a:lnTo>
                  <a:pt x="299" y="84"/>
                </a:lnTo>
                <a:lnTo>
                  <a:pt x="303" y="90"/>
                </a:lnTo>
                <a:lnTo>
                  <a:pt x="306" y="96"/>
                </a:lnTo>
                <a:lnTo>
                  <a:pt x="308" y="103"/>
                </a:lnTo>
                <a:lnTo>
                  <a:pt x="308" y="110"/>
                </a:lnTo>
                <a:lnTo>
                  <a:pt x="307" y="117"/>
                </a:lnTo>
                <a:lnTo>
                  <a:pt x="304" y="124"/>
                </a:lnTo>
                <a:lnTo>
                  <a:pt x="222" y="301"/>
                </a:lnTo>
                <a:lnTo>
                  <a:pt x="222" y="301"/>
                </a:lnTo>
                <a:lnTo>
                  <a:pt x="218" y="308"/>
                </a:lnTo>
                <a:lnTo>
                  <a:pt x="218" y="248"/>
                </a:lnTo>
                <a:lnTo>
                  <a:pt x="218" y="248"/>
                </a:lnTo>
                <a:lnTo>
                  <a:pt x="219" y="245"/>
                </a:lnTo>
                <a:lnTo>
                  <a:pt x="227" y="228"/>
                </a:lnTo>
                <a:lnTo>
                  <a:pt x="227" y="228"/>
                </a:lnTo>
                <a:lnTo>
                  <a:pt x="228" y="226"/>
                </a:lnTo>
                <a:lnTo>
                  <a:pt x="227" y="224"/>
                </a:lnTo>
                <a:lnTo>
                  <a:pt x="227" y="222"/>
                </a:lnTo>
                <a:lnTo>
                  <a:pt x="224" y="221"/>
                </a:lnTo>
                <a:lnTo>
                  <a:pt x="218" y="217"/>
                </a:lnTo>
                <a:lnTo>
                  <a:pt x="218" y="202"/>
                </a:lnTo>
                <a:lnTo>
                  <a:pt x="230" y="209"/>
                </a:lnTo>
                <a:lnTo>
                  <a:pt x="230" y="209"/>
                </a:lnTo>
                <a:lnTo>
                  <a:pt x="233" y="209"/>
                </a:lnTo>
                <a:lnTo>
                  <a:pt x="235" y="209"/>
                </a:lnTo>
                <a:lnTo>
                  <a:pt x="237" y="207"/>
                </a:lnTo>
                <a:lnTo>
                  <a:pt x="238" y="206"/>
                </a:lnTo>
                <a:lnTo>
                  <a:pt x="246" y="188"/>
                </a:lnTo>
                <a:lnTo>
                  <a:pt x="246" y="188"/>
                </a:lnTo>
                <a:lnTo>
                  <a:pt x="247" y="186"/>
                </a:lnTo>
                <a:lnTo>
                  <a:pt x="246" y="184"/>
                </a:lnTo>
                <a:lnTo>
                  <a:pt x="246" y="182"/>
                </a:lnTo>
                <a:lnTo>
                  <a:pt x="243" y="180"/>
                </a:lnTo>
                <a:lnTo>
                  <a:pt x="218" y="168"/>
                </a:lnTo>
                <a:lnTo>
                  <a:pt x="218" y="145"/>
                </a:lnTo>
                <a:lnTo>
                  <a:pt x="243" y="157"/>
                </a:lnTo>
                <a:lnTo>
                  <a:pt x="243" y="157"/>
                </a:lnTo>
                <a:lnTo>
                  <a:pt x="250" y="159"/>
                </a:lnTo>
                <a:lnTo>
                  <a:pt x="257" y="157"/>
                </a:lnTo>
                <a:lnTo>
                  <a:pt x="262" y="155"/>
                </a:lnTo>
                <a:lnTo>
                  <a:pt x="266" y="149"/>
                </a:lnTo>
                <a:lnTo>
                  <a:pt x="279" y="122"/>
                </a:lnTo>
                <a:lnTo>
                  <a:pt x="279" y="122"/>
                </a:lnTo>
                <a:lnTo>
                  <a:pt x="280" y="115"/>
                </a:lnTo>
                <a:lnTo>
                  <a:pt x="280" y="109"/>
                </a:lnTo>
                <a:lnTo>
                  <a:pt x="276" y="103"/>
                </a:lnTo>
                <a:lnTo>
                  <a:pt x="270" y="99"/>
                </a:lnTo>
                <a:lnTo>
                  <a:pt x="218" y="75"/>
                </a:lnTo>
                <a:lnTo>
                  <a:pt x="218" y="44"/>
                </a:lnTo>
                <a:close/>
                <a:moveTo>
                  <a:pt x="180" y="26"/>
                </a:moveTo>
                <a:lnTo>
                  <a:pt x="218" y="44"/>
                </a:lnTo>
                <a:lnTo>
                  <a:pt x="218" y="75"/>
                </a:lnTo>
                <a:lnTo>
                  <a:pt x="180" y="57"/>
                </a:lnTo>
                <a:lnTo>
                  <a:pt x="180" y="26"/>
                </a:lnTo>
                <a:lnTo>
                  <a:pt x="180" y="26"/>
                </a:lnTo>
                <a:close/>
                <a:moveTo>
                  <a:pt x="218" y="308"/>
                </a:moveTo>
                <a:lnTo>
                  <a:pt x="218" y="308"/>
                </a:lnTo>
                <a:lnTo>
                  <a:pt x="211" y="316"/>
                </a:lnTo>
                <a:lnTo>
                  <a:pt x="201" y="320"/>
                </a:lnTo>
                <a:lnTo>
                  <a:pt x="191" y="323"/>
                </a:lnTo>
                <a:lnTo>
                  <a:pt x="180" y="321"/>
                </a:lnTo>
                <a:lnTo>
                  <a:pt x="180" y="283"/>
                </a:lnTo>
                <a:lnTo>
                  <a:pt x="193" y="289"/>
                </a:lnTo>
                <a:lnTo>
                  <a:pt x="193" y="289"/>
                </a:lnTo>
                <a:lnTo>
                  <a:pt x="195" y="289"/>
                </a:lnTo>
                <a:lnTo>
                  <a:pt x="197" y="289"/>
                </a:lnTo>
                <a:lnTo>
                  <a:pt x="199" y="287"/>
                </a:lnTo>
                <a:lnTo>
                  <a:pt x="200" y="286"/>
                </a:lnTo>
                <a:lnTo>
                  <a:pt x="208" y="268"/>
                </a:lnTo>
                <a:lnTo>
                  <a:pt x="208" y="268"/>
                </a:lnTo>
                <a:lnTo>
                  <a:pt x="209" y="266"/>
                </a:lnTo>
                <a:lnTo>
                  <a:pt x="209" y="264"/>
                </a:lnTo>
                <a:lnTo>
                  <a:pt x="208" y="262"/>
                </a:lnTo>
                <a:lnTo>
                  <a:pt x="205" y="260"/>
                </a:lnTo>
                <a:lnTo>
                  <a:pt x="180" y="249"/>
                </a:lnTo>
                <a:lnTo>
                  <a:pt x="180" y="235"/>
                </a:lnTo>
                <a:lnTo>
                  <a:pt x="212" y="248"/>
                </a:lnTo>
                <a:lnTo>
                  <a:pt x="212" y="248"/>
                </a:lnTo>
                <a:lnTo>
                  <a:pt x="215" y="249"/>
                </a:lnTo>
                <a:lnTo>
                  <a:pt x="218" y="248"/>
                </a:lnTo>
                <a:lnTo>
                  <a:pt x="218" y="308"/>
                </a:lnTo>
                <a:lnTo>
                  <a:pt x="218" y="308"/>
                </a:lnTo>
                <a:close/>
                <a:moveTo>
                  <a:pt x="218" y="145"/>
                </a:moveTo>
                <a:lnTo>
                  <a:pt x="218" y="168"/>
                </a:lnTo>
                <a:lnTo>
                  <a:pt x="205" y="163"/>
                </a:lnTo>
                <a:lnTo>
                  <a:pt x="205" y="163"/>
                </a:lnTo>
                <a:lnTo>
                  <a:pt x="203" y="161"/>
                </a:lnTo>
                <a:lnTo>
                  <a:pt x="201" y="163"/>
                </a:lnTo>
                <a:lnTo>
                  <a:pt x="199" y="164"/>
                </a:lnTo>
                <a:lnTo>
                  <a:pt x="197" y="165"/>
                </a:lnTo>
                <a:lnTo>
                  <a:pt x="189" y="183"/>
                </a:lnTo>
                <a:lnTo>
                  <a:pt x="189" y="183"/>
                </a:lnTo>
                <a:lnTo>
                  <a:pt x="189" y="183"/>
                </a:lnTo>
                <a:lnTo>
                  <a:pt x="189" y="184"/>
                </a:lnTo>
                <a:lnTo>
                  <a:pt x="189" y="187"/>
                </a:lnTo>
                <a:lnTo>
                  <a:pt x="191" y="190"/>
                </a:lnTo>
                <a:lnTo>
                  <a:pt x="192" y="191"/>
                </a:lnTo>
                <a:lnTo>
                  <a:pt x="218" y="202"/>
                </a:lnTo>
                <a:lnTo>
                  <a:pt x="218" y="217"/>
                </a:lnTo>
                <a:lnTo>
                  <a:pt x="186" y="202"/>
                </a:lnTo>
                <a:lnTo>
                  <a:pt x="186" y="202"/>
                </a:lnTo>
                <a:lnTo>
                  <a:pt x="184" y="202"/>
                </a:lnTo>
                <a:lnTo>
                  <a:pt x="180" y="203"/>
                </a:lnTo>
                <a:lnTo>
                  <a:pt x="180" y="170"/>
                </a:lnTo>
                <a:lnTo>
                  <a:pt x="185" y="160"/>
                </a:lnTo>
                <a:lnTo>
                  <a:pt x="185" y="160"/>
                </a:lnTo>
                <a:lnTo>
                  <a:pt x="185" y="157"/>
                </a:lnTo>
                <a:lnTo>
                  <a:pt x="185" y="155"/>
                </a:lnTo>
                <a:lnTo>
                  <a:pt x="184" y="153"/>
                </a:lnTo>
                <a:lnTo>
                  <a:pt x="182" y="152"/>
                </a:lnTo>
                <a:lnTo>
                  <a:pt x="180" y="151"/>
                </a:lnTo>
                <a:lnTo>
                  <a:pt x="180" y="128"/>
                </a:lnTo>
                <a:lnTo>
                  <a:pt x="218" y="145"/>
                </a:lnTo>
                <a:close/>
                <a:moveTo>
                  <a:pt x="147" y="10"/>
                </a:moveTo>
                <a:lnTo>
                  <a:pt x="180" y="26"/>
                </a:lnTo>
                <a:lnTo>
                  <a:pt x="180" y="57"/>
                </a:lnTo>
                <a:lnTo>
                  <a:pt x="147" y="41"/>
                </a:lnTo>
                <a:lnTo>
                  <a:pt x="147" y="10"/>
                </a:lnTo>
                <a:lnTo>
                  <a:pt x="147" y="10"/>
                </a:lnTo>
                <a:close/>
                <a:moveTo>
                  <a:pt x="180" y="321"/>
                </a:moveTo>
                <a:lnTo>
                  <a:pt x="180" y="321"/>
                </a:lnTo>
                <a:lnTo>
                  <a:pt x="174" y="318"/>
                </a:lnTo>
                <a:lnTo>
                  <a:pt x="147" y="306"/>
                </a:lnTo>
                <a:lnTo>
                  <a:pt x="147" y="240"/>
                </a:lnTo>
                <a:lnTo>
                  <a:pt x="147" y="240"/>
                </a:lnTo>
                <a:lnTo>
                  <a:pt x="147" y="240"/>
                </a:lnTo>
                <a:lnTo>
                  <a:pt x="149" y="237"/>
                </a:lnTo>
                <a:lnTo>
                  <a:pt x="147" y="235"/>
                </a:lnTo>
                <a:lnTo>
                  <a:pt x="147" y="218"/>
                </a:lnTo>
                <a:lnTo>
                  <a:pt x="150" y="220"/>
                </a:lnTo>
                <a:lnTo>
                  <a:pt x="150" y="220"/>
                </a:lnTo>
                <a:lnTo>
                  <a:pt x="153" y="221"/>
                </a:lnTo>
                <a:lnTo>
                  <a:pt x="155" y="220"/>
                </a:lnTo>
                <a:lnTo>
                  <a:pt x="157" y="218"/>
                </a:lnTo>
                <a:lnTo>
                  <a:pt x="158" y="217"/>
                </a:lnTo>
                <a:lnTo>
                  <a:pt x="166" y="199"/>
                </a:lnTo>
                <a:lnTo>
                  <a:pt x="166" y="199"/>
                </a:lnTo>
                <a:lnTo>
                  <a:pt x="166" y="198"/>
                </a:lnTo>
                <a:lnTo>
                  <a:pt x="166" y="195"/>
                </a:lnTo>
                <a:lnTo>
                  <a:pt x="165" y="193"/>
                </a:lnTo>
                <a:lnTo>
                  <a:pt x="163" y="191"/>
                </a:lnTo>
                <a:lnTo>
                  <a:pt x="147" y="184"/>
                </a:lnTo>
                <a:lnTo>
                  <a:pt x="147" y="170"/>
                </a:lnTo>
                <a:lnTo>
                  <a:pt x="169" y="180"/>
                </a:lnTo>
                <a:lnTo>
                  <a:pt x="169" y="180"/>
                </a:lnTo>
                <a:lnTo>
                  <a:pt x="172" y="180"/>
                </a:lnTo>
                <a:lnTo>
                  <a:pt x="173" y="180"/>
                </a:lnTo>
                <a:lnTo>
                  <a:pt x="176" y="179"/>
                </a:lnTo>
                <a:lnTo>
                  <a:pt x="177" y="176"/>
                </a:lnTo>
                <a:lnTo>
                  <a:pt x="180" y="170"/>
                </a:lnTo>
                <a:lnTo>
                  <a:pt x="180" y="203"/>
                </a:lnTo>
                <a:lnTo>
                  <a:pt x="180" y="203"/>
                </a:lnTo>
                <a:lnTo>
                  <a:pt x="178" y="206"/>
                </a:lnTo>
                <a:lnTo>
                  <a:pt x="170" y="222"/>
                </a:lnTo>
                <a:lnTo>
                  <a:pt x="170" y="222"/>
                </a:lnTo>
                <a:lnTo>
                  <a:pt x="170" y="222"/>
                </a:lnTo>
                <a:lnTo>
                  <a:pt x="170" y="225"/>
                </a:lnTo>
                <a:lnTo>
                  <a:pt x="170" y="228"/>
                </a:lnTo>
                <a:lnTo>
                  <a:pt x="172" y="229"/>
                </a:lnTo>
                <a:lnTo>
                  <a:pt x="173" y="230"/>
                </a:lnTo>
                <a:lnTo>
                  <a:pt x="180" y="235"/>
                </a:lnTo>
                <a:lnTo>
                  <a:pt x="180" y="249"/>
                </a:lnTo>
                <a:lnTo>
                  <a:pt x="168" y="243"/>
                </a:lnTo>
                <a:lnTo>
                  <a:pt x="168" y="243"/>
                </a:lnTo>
                <a:lnTo>
                  <a:pt x="166" y="243"/>
                </a:lnTo>
                <a:lnTo>
                  <a:pt x="163" y="243"/>
                </a:lnTo>
                <a:lnTo>
                  <a:pt x="162" y="244"/>
                </a:lnTo>
                <a:lnTo>
                  <a:pt x="161" y="245"/>
                </a:lnTo>
                <a:lnTo>
                  <a:pt x="151" y="263"/>
                </a:lnTo>
                <a:lnTo>
                  <a:pt x="151" y="263"/>
                </a:lnTo>
                <a:lnTo>
                  <a:pt x="151" y="263"/>
                </a:lnTo>
                <a:lnTo>
                  <a:pt x="151" y="266"/>
                </a:lnTo>
                <a:lnTo>
                  <a:pt x="151" y="267"/>
                </a:lnTo>
                <a:lnTo>
                  <a:pt x="153" y="270"/>
                </a:lnTo>
                <a:lnTo>
                  <a:pt x="155" y="271"/>
                </a:lnTo>
                <a:lnTo>
                  <a:pt x="180" y="283"/>
                </a:lnTo>
                <a:lnTo>
                  <a:pt x="180" y="321"/>
                </a:lnTo>
                <a:lnTo>
                  <a:pt x="180" y="321"/>
                </a:lnTo>
                <a:close/>
                <a:moveTo>
                  <a:pt x="180" y="128"/>
                </a:moveTo>
                <a:lnTo>
                  <a:pt x="180" y="151"/>
                </a:lnTo>
                <a:lnTo>
                  <a:pt x="147" y="136"/>
                </a:lnTo>
                <a:lnTo>
                  <a:pt x="147" y="113"/>
                </a:lnTo>
                <a:lnTo>
                  <a:pt x="180" y="128"/>
                </a:lnTo>
                <a:close/>
                <a:moveTo>
                  <a:pt x="135" y="4"/>
                </a:moveTo>
                <a:lnTo>
                  <a:pt x="147" y="10"/>
                </a:lnTo>
                <a:lnTo>
                  <a:pt x="147" y="41"/>
                </a:lnTo>
                <a:lnTo>
                  <a:pt x="128" y="33"/>
                </a:lnTo>
                <a:lnTo>
                  <a:pt x="128" y="33"/>
                </a:lnTo>
                <a:lnTo>
                  <a:pt x="124" y="31"/>
                </a:lnTo>
                <a:lnTo>
                  <a:pt x="119" y="31"/>
                </a:lnTo>
                <a:lnTo>
                  <a:pt x="119" y="0"/>
                </a:lnTo>
                <a:lnTo>
                  <a:pt x="119" y="0"/>
                </a:lnTo>
                <a:lnTo>
                  <a:pt x="127" y="2"/>
                </a:lnTo>
                <a:lnTo>
                  <a:pt x="135" y="4"/>
                </a:lnTo>
                <a:lnTo>
                  <a:pt x="135" y="4"/>
                </a:lnTo>
                <a:close/>
                <a:moveTo>
                  <a:pt x="147" y="306"/>
                </a:moveTo>
                <a:lnTo>
                  <a:pt x="119" y="293"/>
                </a:lnTo>
                <a:lnTo>
                  <a:pt x="119" y="253"/>
                </a:lnTo>
                <a:lnTo>
                  <a:pt x="132" y="260"/>
                </a:lnTo>
                <a:lnTo>
                  <a:pt x="132" y="260"/>
                </a:lnTo>
                <a:lnTo>
                  <a:pt x="134" y="260"/>
                </a:lnTo>
                <a:lnTo>
                  <a:pt x="136" y="260"/>
                </a:lnTo>
                <a:lnTo>
                  <a:pt x="138" y="259"/>
                </a:lnTo>
                <a:lnTo>
                  <a:pt x="139" y="258"/>
                </a:lnTo>
                <a:lnTo>
                  <a:pt x="147" y="240"/>
                </a:lnTo>
                <a:lnTo>
                  <a:pt x="147" y="306"/>
                </a:lnTo>
                <a:lnTo>
                  <a:pt x="147" y="306"/>
                </a:lnTo>
                <a:close/>
                <a:moveTo>
                  <a:pt x="147" y="113"/>
                </a:moveTo>
                <a:lnTo>
                  <a:pt x="147" y="136"/>
                </a:lnTo>
                <a:lnTo>
                  <a:pt x="144" y="134"/>
                </a:lnTo>
                <a:lnTo>
                  <a:pt x="144" y="134"/>
                </a:lnTo>
                <a:lnTo>
                  <a:pt x="142" y="133"/>
                </a:lnTo>
                <a:lnTo>
                  <a:pt x="139" y="134"/>
                </a:lnTo>
                <a:lnTo>
                  <a:pt x="138" y="134"/>
                </a:lnTo>
                <a:lnTo>
                  <a:pt x="136" y="137"/>
                </a:lnTo>
                <a:lnTo>
                  <a:pt x="128" y="155"/>
                </a:lnTo>
                <a:lnTo>
                  <a:pt x="128" y="155"/>
                </a:lnTo>
                <a:lnTo>
                  <a:pt x="128" y="155"/>
                </a:lnTo>
                <a:lnTo>
                  <a:pt x="128" y="156"/>
                </a:lnTo>
                <a:lnTo>
                  <a:pt x="128" y="159"/>
                </a:lnTo>
                <a:lnTo>
                  <a:pt x="130" y="160"/>
                </a:lnTo>
                <a:lnTo>
                  <a:pt x="131" y="161"/>
                </a:lnTo>
                <a:lnTo>
                  <a:pt x="147" y="170"/>
                </a:lnTo>
                <a:lnTo>
                  <a:pt x="147" y="184"/>
                </a:lnTo>
                <a:lnTo>
                  <a:pt x="126" y="174"/>
                </a:lnTo>
                <a:lnTo>
                  <a:pt x="126" y="174"/>
                </a:lnTo>
                <a:lnTo>
                  <a:pt x="121" y="174"/>
                </a:lnTo>
                <a:lnTo>
                  <a:pt x="119" y="175"/>
                </a:lnTo>
                <a:lnTo>
                  <a:pt x="119" y="141"/>
                </a:lnTo>
                <a:lnTo>
                  <a:pt x="124" y="130"/>
                </a:lnTo>
                <a:lnTo>
                  <a:pt x="124" y="130"/>
                </a:lnTo>
                <a:lnTo>
                  <a:pt x="124" y="129"/>
                </a:lnTo>
                <a:lnTo>
                  <a:pt x="124" y="126"/>
                </a:lnTo>
                <a:lnTo>
                  <a:pt x="123" y="125"/>
                </a:lnTo>
                <a:lnTo>
                  <a:pt x="121" y="124"/>
                </a:lnTo>
                <a:lnTo>
                  <a:pt x="119" y="122"/>
                </a:lnTo>
                <a:lnTo>
                  <a:pt x="119" y="99"/>
                </a:lnTo>
                <a:lnTo>
                  <a:pt x="147" y="113"/>
                </a:lnTo>
                <a:lnTo>
                  <a:pt x="147" y="113"/>
                </a:lnTo>
                <a:close/>
                <a:moveTo>
                  <a:pt x="147" y="218"/>
                </a:moveTo>
                <a:lnTo>
                  <a:pt x="147" y="235"/>
                </a:lnTo>
                <a:lnTo>
                  <a:pt x="147" y="235"/>
                </a:lnTo>
                <a:lnTo>
                  <a:pt x="144" y="232"/>
                </a:lnTo>
                <a:lnTo>
                  <a:pt x="119" y="220"/>
                </a:lnTo>
                <a:lnTo>
                  <a:pt x="119" y="205"/>
                </a:lnTo>
                <a:lnTo>
                  <a:pt x="147" y="218"/>
                </a:lnTo>
                <a:close/>
                <a:moveTo>
                  <a:pt x="119" y="293"/>
                </a:moveTo>
                <a:lnTo>
                  <a:pt x="98" y="283"/>
                </a:lnTo>
                <a:lnTo>
                  <a:pt x="98" y="244"/>
                </a:lnTo>
                <a:lnTo>
                  <a:pt x="119" y="253"/>
                </a:lnTo>
                <a:lnTo>
                  <a:pt x="119" y="293"/>
                </a:lnTo>
                <a:lnTo>
                  <a:pt x="119" y="293"/>
                </a:lnTo>
                <a:close/>
                <a:moveTo>
                  <a:pt x="98" y="7"/>
                </a:moveTo>
                <a:lnTo>
                  <a:pt x="98" y="7"/>
                </a:lnTo>
                <a:lnTo>
                  <a:pt x="103" y="4"/>
                </a:lnTo>
                <a:lnTo>
                  <a:pt x="108" y="3"/>
                </a:lnTo>
                <a:lnTo>
                  <a:pt x="113" y="2"/>
                </a:lnTo>
                <a:lnTo>
                  <a:pt x="119" y="0"/>
                </a:lnTo>
                <a:lnTo>
                  <a:pt x="119" y="31"/>
                </a:lnTo>
                <a:lnTo>
                  <a:pt x="119" y="31"/>
                </a:lnTo>
                <a:lnTo>
                  <a:pt x="115" y="33"/>
                </a:lnTo>
                <a:lnTo>
                  <a:pt x="111" y="34"/>
                </a:lnTo>
                <a:lnTo>
                  <a:pt x="108" y="37"/>
                </a:lnTo>
                <a:lnTo>
                  <a:pt x="105" y="41"/>
                </a:lnTo>
                <a:lnTo>
                  <a:pt x="98" y="56"/>
                </a:lnTo>
                <a:lnTo>
                  <a:pt x="98" y="7"/>
                </a:lnTo>
                <a:lnTo>
                  <a:pt x="98" y="7"/>
                </a:lnTo>
                <a:close/>
                <a:moveTo>
                  <a:pt x="119" y="99"/>
                </a:moveTo>
                <a:lnTo>
                  <a:pt x="119" y="122"/>
                </a:lnTo>
                <a:lnTo>
                  <a:pt x="98" y="113"/>
                </a:lnTo>
                <a:lnTo>
                  <a:pt x="98" y="90"/>
                </a:lnTo>
                <a:lnTo>
                  <a:pt x="98" y="90"/>
                </a:lnTo>
                <a:lnTo>
                  <a:pt x="101" y="91"/>
                </a:lnTo>
                <a:lnTo>
                  <a:pt x="119" y="99"/>
                </a:lnTo>
                <a:lnTo>
                  <a:pt x="119" y="99"/>
                </a:lnTo>
                <a:close/>
                <a:moveTo>
                  <a:pt x="119" y="141"/>
                </a:moveTo>
                <a:lnTo>
                  <a:pt x="119" y="175"/>
                </a:lnTo>
                <a:lnTo>
                  <a:pt x="119" y="175"/>
                </a:lnTo>
                <a:lnTo>
                  <a:pt x="117" y="176"/>
                </a:lnTo>
                <a:lnTo>
                  <a:pt x="109" y="194"/>
                </a:lnTo>
                <a:lnTo>
                  <a:pt x="109" y="194"/>
                </a:lnTo>
                <a:lnTo>
                  <a:pt x="109" y="194"/>
                </a:lnTo>
                <a:lnTo>
                  <a:pt x="109" y="197"/>
                </a:lnTo>
                <a:lnTo>
                  <a:pt x="109" y="199"/>
                </a:lnTo>
                <a:lnTo>
                  <a:pt x="111" y="201"/>
                </a:lnTo>
                <a:lnTo>
                  <a:pt x="112" y="202"/>
                </a:lnTo>
                <a:lnTo>
                  <a:pt x="119" y="205"/>
                </a:lnTo>
                <a:lnTo>
                  <a:pt x="119" y="220"/>
                </a:lnTo>
                <a:lnTo>
                  <a:pt x="107" y="214"/>
                </a:lnTo>
                <a:lnTo>
                  <a:pt x="107" y="214"/>
                </a:lnTo>
                <a:lnTo>
                  <a:pt x="104" y="214"/>
                </a:lnTo>
                <a:lnTo>
                  <a:pt x="103" y="214"/>
                </a:lnTo>
                <a:lnTo>
                  <a:pt x="100" y="216"/>
                </a:lnTo>
                <a:lnTo>
                  <a:pt x="98" y="217"/>
                </a:lnTo>
                <a:lnTo>
                  <a:pt x="98" y="218"/>
                </a:lnTo>
                <a:lnTo>
                  <a:pt x="98" y="186"/>
                </a:lnTo>
                <a:lnTo>
                  <a:pt x="105" y="171"/>
                </a:lnTo>
                <a:lnTo>
                  <a:pt x="105" y="171"/>
                </a:lnTo>
                <a:lnTo>
                  <a:pt x="105" y="168"/>
                </a:lnTo>
                <a:lnTo>
                  <a:pt x="105" y="167"/>
                </a:lnTo>
                <a:lnTo>
                  <a:pt x="104" y="164"/>
                </a:lnTo>
                <a:lnTo>
                  <a:pt x="103" y="163"/>
                </a:lnTo>
                <a:lnTo>
                  <a:pt x="98" y="161"/>
                </a:lnTo>
                <a:lnTo>
                  <a:pt x="98" y="147"/>
                </a:lnTo>
                <a:lnTo>
                  <a:pt x="108" y="152"/>
                </a:lnTo>
                <a:lnTo>
                  <a:pt x="108" y="152"/>
                </a:lnTo>
                <a:lnTo>
                  <a:pt x="111" y="152"/>
                </a:lnTo>
                <a:lnTo>
                  <a:pt x="112" y="152"/>
                </a:lnTo>
                <a:lnTo>
                  <a:pt x="115" y="151"/>
                </a:lnTo>
                <a:lnTo>
                  <a:pt x="116" y="148"/>
                </a:lnTo>
                <a:lnTo>
                  <a:pt x="119" y="141"/>
                </a:lnTo>
                <a:close/>
                <a:moveTo>
                  <a:pt x="98" y="283"/>
                </a:moveTo>
                <a:lnTo>
                  <a:pt x="86" y="278"/>
                </a:lnTo>
                <a:lnTo>
                  <a:pt x="86" y="212"/>
                </a:lnTo>
                <a:lnTo>
                  <a:pt x="86" y="212"/>
                </a:lnTo>
                <a:lnTo>
                  <a:pt x="86" y="212"/>
                </a:lnTo>
                <a:lnTo>
                  <a:pt x="86" y="209"/>
                </a:lnTo>
                <a:lnTo>
                  <a:pt x="86" y="206"/>
                </a:lnTo>
                <a:lnTo>
                  <a:pt x="86" y="190"/>
                </a:lnTo>
                <a:lnTo>
                  <a:pt x="89" y="191"/>
                </a:lnTo>
                <a:lnTo>
                  <a:pt x="89" y="191"/>
                </a:lnTo>
                <a:lnTo>
                  <a:pt x="92" y="191"/>
                </a:lnTo>
                <a:lnTo>
                  <a:pt x="93" y="191"/>
                </a:lnTo>
                <a:lnTo>
                  <a:pt x="96" y="190"/>
                </a:lnTo>
                <a:lnTo>
                  <a:pt x="97" y="188"/>
                </a:lnTo>
                <a:lnTo>
                  <a:pt x="98" y="186"/>
                </a:lnTo>
                <a:lnTo>
                  <a:pt x="98" y="218"/>
                </a:lnTo>
                <a:lnTo>
                  <a:pt x="90" y="235"/>
                </a:lnTo>
                <a:lnTo>
                  <a:pt x="90" y="235"/>
                </a:lnTo>
                <a:lnTo>
                  <a:pt x="90" y="235"/>
                </a:lnTo>
                <a:lnTo>
                  <a:pt x="90" y="237"/>
                </a:lnTo>
                <a:lnTo>
                  <a:pt x="90" y="239"/>
                </a:lnTo>
                <a:lnTo>
                  <a:pt x="92" y="241"/>
                </a:lnTo>
                <a:lnTo>
                  <a:pt x="93" y="243"/>
                </a:lnTo>
                <a:lnTo>
                  <a:pt x="98" y="244"/>
                </a:lnTo>
                <a:lnTo>
                  <a:pt x="98" y="283"/>
                </a:lnTo>
                <a:lnTo>
                  <a:pt x="98" y="283"/>
                </a:lnTo>
                <a:close/>
                <a:moveTo>
                  <a:pt x="86" y="22"/>
                </a:moveTo>
                <a:lnTo>
                  <a:pt x="86" y="22"/>
                </a:lnTo>
                <a:lnTo>
                  <a:pt x="86" y="22"/>
                </a:lnTo>
                <a:lnTo>
                  <a:pt x="92" y="14"/>
                </a:lnTo>
                <a:lnTo>
                  <a:pt x="98" y="7"/>
                </a:lnTo>
                <a:lnTo>
                  <a:pt x="98" y="56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2" y="73"/>
                </a:lnTo>
                <a:lnTo>
                  <a:pt x="92" y="79"/>
                </a:lnTo>
                <a:lnTo>
                  <a:pt x="94" y="84"/>
                </a:lnTo>
                <a:lnTo>
                  <a:pt x="98" y="90"/>
                </a:lnTo>
                <a:lnTo>
                  <a:pt x="98" y="113"/>
                </a:lnTo>
                <a:lnTo>
                  <a:pt x="86" y="107"/>
                </a:lnTo>
                <a:lnTo>
                  <a:pt x="86" y="22"/>
                </a:lnTo>
                <a:lnTo>
                  <a:pt x="86" y="22"/>
                </a:lnTo>
                <a:close/>
                <a:moveTo>
                  <a:pt x="98" y="147"/>
                </a:moveTo>
                <a:lnTo>
                  <a:pt x="98" y="161"/>
                </a:lnTo>
                <a:lnTo>
                  <a:pt x="86" y="156"/>
                </a:lnTo>
                <a:lnTo>
                  <a:pt x="86" y="141"/>
                </a:lnTo>
                <a:lnTo>
                  <a:pt x="98" y="147"/>
                </a:lnTo>
                <a:close/>
                <a:moveTo>
                  <a:pt x="86" y="278"/>
                </a:moveTo>
                <a:lnTo>
                  <a:pt x="58" y="264"/>
                </a:lnTo>
                <a:lnTo>
                  <a:pt x="58" y="225"/>
                </a:lnTo>
                <a:lnTo>
                  <a:pt x="70" y="232"/>
                </a:lnTo>
                <a:lnTo>
                  <a:pt x="70" y="232"/>
                </a:lnTo>
                <a:lnTo>
                  <a:pt x="73" y="232"/>
                </a:lnTo>
                <a:lnTo>
                  <a:pt x="75" y="232"/>
                </a:lnTo>
                <a:lnTo>
                  <a:pt x="77" y="230"/>
                </a:lnTo>
                <a:lnTo>
                  <a:pt x="78" y="229"/>
                </a:lnTo>
                <a:lnTo>
                  <a:pt x="86" y="212"/>
                </a:lnTo>
                <a:lnTo>
                  <a:pt x="86" y="278"/>
                </a:lnTo>
                <a:lnTo>
                  <a:pt x="86" y="278"/>
                </a:lnTo>
                <a:close/>
                <a:moveTo>
                  <a:pt x="58" y="83"/>
                </a:moveTo>
                <a:lnTo>
                  <a:pt x="86" y="22"/>
                </a:lnTo>
                <a:lnTo>
                  <a:pt x="86" y="107"/>
                </a:lnTo>
                <a:lnTo>
                  <a:pt x="82" y="106"/>
                </a:lnTo>
                <a:lnTo>
                  <a:pt x="82" y="106"/>
                </a:lnTo>
                <a:lnTo>
                  <a:pt x="81" y="105"/>
                </a:lnTo>
                <a:lnTo>
                  <a:pt x="78" y="105"/>
                </a:lnTo>
                <a:lnTo>
                  <a:pt x="77" y="106"/>
                </a:lnTo>
                <a:lnTo>
                  <a:pt x="75" y="109"/>
                </a:lnTo>
                <a:lnTo>
                  <a:pt x="67" y="126"/>
                </a:lnTo>
                <a:lnTo>
                  <a:pt x="67" y="126"/>
                </a:lnTo>
                <a:lnTo>
                  <a:pt x="67" y="126"/>
                </a:lnTo>
                <a:lnTo>
                  <a:pt x="66" y="128"/>
                </a:lnTo>
                <a:lnTo>
                  <a:pt x="67" y="130"/>
                </a:lnTo>
                <a:lnTo>
                  <a:pt x="67" y="132"/>
                </a:lnTo>
                <a:lnTo>
                  <a:pt x="70" y="133"/>
                </a:lnTo>
                <a:lnTo>
                  <a:pt x="86" y="141"/>
                </a:lnTo>
                <a:lnTo>
                  <a:pt x="86" y="156"/>
                </a:lnTo>
                <a:lnTo>
                  <a:pt x="65" y="145"/>
                </a:lnTo>
                <a:lnTo>
                  <a:pt x="65" y="145"/>
                </a:lnTo>
                <a:lnTo>
                  <a:pt x="61" y="145"/>
                </a:lnTo>
                <a:lnTo>
                  <a:pt x="58" y="147"/>
                </a:lnTo>
                <a:lnTo>
                  <a:pt x="58" y="83"/>
                </a:lnTo>
                <a:lnTo>
                  <a:pt x="58" y="83"/>
                </a:lnTo>
                <a:close/>
                <a:moveTo>
                  <a:pt x="86" y="190"/>
                </a:moveTo>
                <a:lnTo>
                  <a:pt x="86" y="206"/>
                </a:lnTo>
                <a:lnTo>
                  <a:pt x="86" y="206"/>
                </a:lnTo>
                <a:lnTo>
                  <a:pt x="84" y="203"/>
                </a:lnTo>
                <a:lnTo>
                  <a:pt x="58" y="191"/>
                </a:lnTo>
                <a:lnTo>
                  <a:pt x="58" y="176"/>
                </a:lnTo>
                <a:lnTo>
                  <a:pt x="86" y="190"/>
                </a:lnTo>
                <a:close/>
                <a:moveTo>
                  <a:pt x="58" y="264"/>
                </a:moveTo>
                <a:lnTo>
                  <a:pt x="21" y="247"/>
                </a:lnTo>
                <a:lnTo>
                  <a:pt x="21" y="247"/>
                </a:lnTo>
                <a:lnTo>
                  <a:pt x="14" y="243"/>
                </a:lnTo>
                <a:lnTo>
                  <a:pt x="9" y="239"/>
                </a:lnTo>
                <a:lnTo>
                  <a:pt x="5" y="233"/>
                </a:lnTo>
                <a:lnTo>
                  <a:pt x="2" y="226"/>
                </a:lnTo>
                <a:lnTo>
                  <a:pt x="1" y="220"/>
                </a:lnTo>
                <a:lnTo>
                  <a:pt x="0" y="213"/>
                </a:lnTo>
                <a:lnTo>
                  <a:pt x="1" y="206"/>
                </a:lnTo>
                <a:lnTo>
                  <a:pt x="4" y="199"/>
                </a:lnTo>
                <a:lnTo>
                  <a:pt x="58" y="83"/>
                </a:lnTo>
                <a:lnTo>
                  <a:pt x="58" y="147"/>
                </a:lnTo>
                <a:lnTo>
                  <a:pt x="58" y="147"/>
                </a:lnTo>
                <a:lnTo>
                  <a:pt x="56" y="148"/>
                </a:lnTo>
                <a:lnTo>
                  <a:pt x="48" y="165"/>
                </a:lnTo>
                <a:lnTo>
                  <a:pt x="48" y="165"/>
                </a:lnTo>
                <a:lnTo>
                  <a:pt x="48" y="165"/>
                </a:lnTo>
                <a:lnTo>
                  <a:pt x="48" y="168"/>
                </a:lnTo>
                <a:lnTo>
                  <a:pt x="48" y="170"/>
                </a:lnTo>
                <a:lnTo>
                  <a:pt x="50" y="172"/>
                </a:lnTo>
                <a:lnTo>
                  <a:pt x="51" y="174"/>
                </a:lnTo>
                <a:lnTo>
                  <a:pt x="58" y="176"/>
                </a:lnTo>
                <a:lnTo>
                  <a:pt x="58" y="191"/>
                </a:lnTo>
                <a:lnTo>
                  <a:pt x="46" y="186"/>
                </a:lnTo>
                <a:lnTo>
                  <a:pt x="46" y="186"/>
                </a:lnTo>
                <a:lnTo>
                  <a:pt x="43" y="184"/>
                </a:lnTo>
                <a:lnTo>
                  <a:pt x="42" y="186"/>
                </a:lnTo>
                <a:lnTo>
                  <a:pt x="39" y="187"/>
                </a:lnTo>
                <a:lnTo>
                  <a:pt x="38" y="188"/>
                </a:lnTo>
                <a:lnTo>
                  <a:pt x="29" y="206"/>
                </a:lnTo>
                <a:lnTo>
                  <a:pt x="29" y="206"/>
                </a:lnTo>
                <a:lnTo>
                  <a:pt x="29" y="206"/>
                </a:lnTo>
                <a:lnTo>
                  <a:pt x="29" y="207"/>
                </a:lnTo>
                <a:lnTo>
                  <a:pt x="29" y="210"/>
                </a:lnTo>
                <a:lnTo>
                  <a:pt x="31" y="212"/>
                </a:lnTo>
                <a:lnTo>
                  <a:pt x="32" y="213"/>
                </a:lnTo>
                <a:lnTo>
                  <a:pt x="58" y="225"/>
                </a:lnTo>
                <a:lnTo>
                  <a:pt x="58" y="26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75" name="组合 274"/>
          <p:cNvGrpSpPr/>
          <p:nvPr/>
        </p:nvGrpSpPr>
        <p:grpSpPr>
          <a:xfrm>
            <a:off x="1446203" y="2008851"/>
            <a:ext cx="342744" cy="360320"/>
            <a:chOff x="1704976" y="2255838"/>
            <a:chExt cx="619125" cy="650875"/>
          </a:xfrm>
          <a:solidFill>
            <a:schemeClr val="accent1"/>
          </a:solidFill>
        </p:grpSpPr>
        <p:sp>
          <p:nvSpPr>
            <p:cNvPr id="276" name="Rectangle 155"/>
            <p:cNvSpPr>
              <a:spLocks noChangeArrowheads="1"/>
            </p:cNvSpPr>
            <p:nvPr/>
          </p:nvSpPr>
          <p:spPr bwMode="auto">
            <a:xfrm>
              <a:off x="1704976" y="2873375"/>
              <a:ext cx="619125" cy="3333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7" name="Rectangle 156"/>
            <p:cNvSpPr>
              <a:spLocks noChangeArrowheads="1"/>
            </p:cNvSpPr>
            <p:nvPr/>
          </p:nvSpPr>
          <p:spPr bwMode="auto">
            <a:xfrm>
              <a:off x="1730376" y="2811463"/>
              <a:ext cx="568325" cy="3333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8" name="Rectangle 157"/>
            <p:cNvSpPr>
              <a:spLocks noChangeArrowheads="1"/>
            </p:cNvSpPr>
            <p:nvPr/>
          </p:nvSpPr>
          <p:spPr bwMode="auto">
            <a:xfrm>
              <a:off x="1954213" y="2747963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9" name="Rectangle 158"/>
            <p:cNvSpPr>
              <a:spLocks noChangeArrowheads="1"/>
            </p:cNvSpPr>
            <p:nvPr/>
          </p:nvSpPr>
          <p:spPr bwMode="auto">
            <a:xfrm>
              <a:off x="1976438" y="2517775"/>
              <a:ext cx="77788" cy="25082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0" name="Rectangle 159"/>
            <p:cNvSpPr>
              <a:spLocks noChangeArrowheads="1"/>
            </p:cNvSpPr>
            <p:nvPr/>
          </p:nvSpPr>
          <p:spPr bwMode="auto">
            <a:xfrm>
              <a:off x="1954213" y="2505075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1" name="Rectangle 160"/>
            <p:cNvSpPr>
              <a:spLocks noChangeArrowheads="1"/>
            </p:cNvSpPr>
            <p:nvPr/>
          </p:nvSpPr>
          <p:spPr bwMode="auto">
            <a:xfrm>
              <a:off x="1774826" y="2747963"/>
              <a:ext cx="119063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2" name="Rectangle 161"/>
            <p:cNvSpPr>
              <a:spLocks noChangeArrowheads="1"/>
            </p:cNvSpPr>
            <p:nvPr/>
          </p:nvSpPr>
          <p:spPr bwMode="auto">
            <a:xfrm>
              <a:off x="1795463" y="2517775"/>
              <a:ext cx="77788" cy="25082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3" name="Rectangle 162"/>
            <p:cNvSpPr>
              <a:spLocks noChangeArrowheads="1"/>
            </p:cNvSpPr>
            <p:nvPr/>
          </p:nvSpPr>
          <p:spPr bwMode="auto">
            <a:xfrm>
              <a:off x="1774826" y="2505075"/>
              <a:ext cx="119063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4" name="Rectangle 163"/>
            <p:cNvSpPr>
              <a:spLocks noChangeArrowheads="1"/>
            </p:cNvSpPr>
            <p:nvPr/>
          </p:nvSpPr>
          <p:spPr bwMode="auto">
            <a:xfrm>
              <a:off x="2135188" y="2747963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5" name="Rectangle 164"/>
            <p:cNvSpPr>
              <a:spLocks noChangeArrowheads="1"/>
            </p:cNvSpPr>
            <p:nvPr/>
          </p:nvSpPr>
          <p:spPr bwMode="auto">
            <a:xfrm>
              <a:off x="2157413" y="2517775"/>
              <a:ext cx="76200" cy="25082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6" name="Rectangle 165"/>
            <p:cNvSpPr>
              <a:spLocks noChangeArrowheads="1"/>
            </p:cNvSpPr>
            <p:nvPr/>
          </p:nvSpPr>
          <p:spPr bwMode="auto">
            <a:xfrm>
              <a:off x="2135188" y="2505075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7" name="Rectangle 166"/>
            <p:cNvSpPr>
              <a:spLocks noChangeArrowheads="1"/>
            </p:cNvSpPr>
            <p:nvPr/>
          </p:nvSpPr>
          <p:spPr bwMode="auto">
            <a:xfrm>
              <a:off x="1730376" y="2435225"/>
              <a:ext cx="568325" cy="3333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8" name="Freeform 167"/>
            <p:cNvSpPr/>
            <p:nvPr/>
          </p:nvSpPr>
          <p:spPr bwMode="auto">
            <a:xfrm>
              <a:off x="1730376" y="2255838"/>
              <a:ext cx="568325" cy="179388"/>
            </a:xfrm>
            <a:custGeom>
              <a:avLst/>
              <a:gdLst>
                <a:gd name="T0" fmla="*/ 179 w 358"/>
                <a:gd name="T1" fmla="*/ 0 h 113"/>
                <a:gd name="T2" fmla="*/ 0 w 358"/>
                <a:gd name="T3" fmla="*/ 113 h 113"/>
                <a:gd name="T4" fmla="*/ 358 w 358"/>
                <a:gd name="T5" fmla="*/ 113 h 113"/>
                <a:gd name="T6" fmla="*/ 179 w 358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" h="113">
                  <a:moveTo>
                    <a:pt x="179" y="0"/>
                  </a:moveTo>
                  <a:lnTo>
                    <a:pt x="0" y="113"/>
                  </a:lnTo>
                  <a:lnTo>
                    <a:pt x="358" y="113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89" name="Freeform 168"/>
          <p:cNvSpPr>
            <a:spLocks noEditPoints="1"/>
          </p:cNvSpPr>
          <p:nvPr/>
        </p:nvSpPr>
        <p:spPr bwMode="auto">
          <a:xfrm>
            <a:off x="2202876" y="2098492"/>
            <a:ext cx="436779" cy="285620"/>
          </a:xfrm>
          <a:custGeom>
            <a:avLst/>
            <a:gdLst>
              <a:gd name="T0" fmla="*/ 497 w 497"/>
              <a:gd name="T1" fmla="*/ 0 h 325"/>
              <a:gd name="T2" fmla="*/ 386 w 497"/>
              <a:gd name="T3" fmla="*/ 37 h 325"/>
              <a:gd name="T4" fmla="*/ 386 w 497"/>
              <a:gd name="T5" fmla="*/ 210 h 325"/>
              <a:gd name="T6" fmla="*/ 386 w 497"/>
              <a:gd name="T7" fmla="*/ 210 h 325"/>
              <a:gd name="T8" fmla="*/ 397 w 497"/>
              <a:gd name="T9" fmla="*/ 209 h 325"/>
              <a:gd name="T10" fmla="*/ 405 w 497"/>
              <a:gd name="T11" fmla="*/ 206 h 325"/>
              <a:gd name="T12" fmla="*/ 409 w 497"/>
              <a:gd name="T13" fmla="*/ 204 h 325"/>
              <a:gd name="T14" fmla="*/ 411 w 497"/>
              <a:gd name="T15" fmla="*/ 201 h 325"/>
              <a:gd name="T16" fmla="*/ 413 w 497"/>
              <a:gd name="T17" fmla="*/ 197 h 325"/>
              <a:gd name="T18" fmla="*/ 413 w 497"/>
              <a:gd name="T19" fmla="*/ 194 h 325"/>
              <a:gd name="T20" fmla="*/ 413 w 497"/>
              <a:gd name="T21" fmla="*/ 118 h 325"/>
              <a:gd name="T22" fmla="*/ 399 w 497"/>
              <a:gd name="T23" fmla="*/ 118 h 325"/>
              <a:gd name="T24" fmla="*/ 399 w 497"/>
              <a:gd name="T25" fmla="*/ 86 h 325"/>
              <a:gd name="T26" fmla="*/ 413 w 497"/>
              <a:gd name="T27" fmla="*/ 86 h 325"/>
              <a:gd name="T28" fmla="*/ 447 w 497"/>
              <a:gd name="T29" fmla="*/ 86 h 325"/>
              <a:gd name="T30" fmla="*/ 462 w 497"/>
              <a:gd name="T31" fmla="*/ 86 h 325"/>
              <a:gd name="T32" fmla="*/ 462 w 497"/>
              <a:gd name="T33" fmla="*/ 118 h 325"/>
              <a:gd name="T34" fmla="*/ 447 w 497"/>
              <a:gd name="T35" fmla="*/ 118 h 325"/>
              <a:gd name="T36" fmla="*/ 447 w 497"/>
              <a:gd name="T37" fmla="*/ 194 h 325"/>
              <a:gd name="T38" fmla="*/ 447 w 497"/>
              <a:gd name="T39" fmla="*/ 194 h 325"/>
              <a:gd name="T40" fmla="*/ 446 w 497"/>
              <a:gd name="T41" fmla="*/ 204 h 325"/>
              <a:gd name="T42" fmla="*/ 442 w 497"/>
              <a:gd name="T43" fmla="*/ 212 h 325"/>
              <a:gd name="T44" fmla="*/ 436 w 497"/>
              <a:gd name="T45" fmla="*/ 220 h 325"/>
              <a:gd name="T46" fmla="*/ 430 w 497"/>
              <a:gd name="T47" fmla="*/ 227 h 325"/>
              <a:gd name="T48" fmla="*/ 420 w 497"/>
              <a:gd name="T49" fmla="*/ 232 h 325"/>
              <a:gd name="T50" fmla="*/ 411 w 497"/>
              <a:gd name="T51" fmla="*/ 236 h 325"/>
              <a:gd name="T52" fmla="*/ 399 w 497"/>
              <a:gd name="T53" fmla="*/ 239 h 325"/>
              <a:gd name="T54" fmla="*/ 386 w 497"/>
              <a:gd name="T55" fmla="*/ 239 h 325"/>
              <a:gd name="T56" fmla="*/ 386 w 497"/>
              <a:gd name="T57" fmla="*/ 289 h 325"/>
              <a:gd name="T58" fmla="*/ 497 w 497"/>
              <a:gd name="T59" fmla="*/ 325 h 325"/>
              <a:gd name="T60" fmla="*/ 497 w 497"/>
              <a:gd name="T61" fmla="*/ 0 h 325"/>
              <a:gd name="T62" fmla="*/ 386 w 497"/>
              <a:gd name="T63" fmla="*/ 37 h 325"/>
              <a:gd name="T64" fmla="*/ 0 w 497"/>
              <a:gd name="T65" fmla="*/ 163 h 325"/>
              <a:gd name="T66" fmla="*/ 386 w 497"/>
              <a:gd name="T67" fmla="*/ 289 h 325"/>
              <a:gd name="T68" fmla="*/ 386 w 497"/>
              <a:gd name="T69" fmla="*/ 239 h 325"/>
              <a:gd name="T70" fmla="*/ 386 w 497"/>
              <a:gd name="T71" fmla="*/ 239 h 325"/>
              <a:gd name="T72" fmla="*/ 374 w 497"/>
              <a:gd name="T73" fmla="*/ 239 h 325"/>
              <a:gd name="T74" fmla="*/ 363 w 497"/>
              <a:gd name="T75" fmla="*/ 236 h 325"/>
              <a:gd name="T76" fmla="*/ 353 w 497"/>
              <a:gd name="T77" fmla="*/ 232 h 325"/>
              <a:gd name="T78" fmla="*/ 343 w 497"/>
              <a:gd name="T79" fmla="*/ 227 h 325"/>
              <a:gd name="T80" fmla="*/ 336 w 497"/>
              <a:gd name="T81" fmla="*/ 220 h 325"/>
              <a:gd name="T82" fmla="*/ 331 w 497"/>
              <a:gd name="T83" fmla="*/ 212 h 325"/>
              <a:gd name="T84" fmla="*/ 327 w 497"/>
              <a:gd name="T85" fmla="*/ 204 h 325"/>
              <a:gd name="T86" fmla="*/ 325 w 497"/>
              <a:gd name="T87" fmla="*/ 194 h 325"/>
              <a:gd name="T88" fmla="*/ 325 w 497"/>
              <a:gd name="T89" fmla="*/ 118 h 325"/>
              <a:gd name="T90" fmla="*/ 311 w 497"/>
              <a:gd name="T91" fmla="*/ 118 h 325"/>
              <a:gd name="T92" fmla="*/ 311 w 497"/>
              <a:gd name="T93" fmla="*/ 86 h 325"/>
              <a:gd name="T94" fmla="*/ 325 w 497"/>
              <a:gd name="T95" fmla="*/ 86 h 325"/>
              <a:gd name="T96" fmla="*/ 359 w 497"/>
              <a:gd name="T97" fmla="*/ 86 h 325"/>
              <a:gd name="T98" fmla="*/ 376 w 497"/>
              <a:gd name="T99" fmla="*/ 86 h 325"/>
              <a:gd name="T100" fmla="*/ 376 w 497"/>
              <a:gd name="T101" fmla="*/ 118 h 325"/>
              <a:gd name="T102" fmla="*/ 359 w 497"/>
              <a:gd name="T103" fmla="*/ 118 h 325"/>
              <a:gd name="T104" fmla="*/ 359 w 497"/>
              <a:gd name="T105" fmla="*/ 194 h 325"/>
              <a:gd name="T106" fmla="*/ 359 w 497"/>
              <a:gd name="T107" fmla="*/ 194 h 325"/>
              <a:gd name="T108" fmla="*/ 361 w 497"/>
              <a:gd name="T109" fmla="*/ 197 h 325"/>
              <a:gd name="T110" fmla="*/ 362 w 497"/>
              <a:gd name="T111" fmla="*/ 201 h 325"/>
              <a:gd name="T112" fmla="*/ 365 w 497"/>
              <a:gd name="T113" fmla="*/ 204 h 325"/>
              <a:gd name="T114" fmla="*/ 367 w 497"/>
              <a:gd name="T115" fmla="*/ 206 h 325"/>
              <a:gd name="T116" fmla="*/ 376 w 497"/>
              <a:gd name="T117" fmla="*/ 209 h 325"/>
              <a:gd name="T118" fmla="*/ 386 w 497"/>
              <a:gd name="T119" fmla="*/ 210 h 325"/>
              <a:gd name="T120" fmla="*/ 386 w 497"/>
              <a:gd name="T121" fmla="*/ 37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97" h="325">
                <a:moveTo>
                  <a:pt x="497" y="0"/>
                </a:moveTo>
                <a:lnTo>
                  <a:pt x="386" y="37"/>
                </a:lnTo>
                <a:lnTo>
                  <a:pt x="386" y="210"/>
                </a:lnTo>
                <a:lnTo>
                  <a:pt x="386" y="210"/>
                </a:lnTo>
                <a:lnTo>
                  <a:pt x="397" y="209"/>
                </a:lnTo>
                <a:lnTo>
                  <a:pt x="405" y="206"/>
                </a:lnTo>
                <a:lnTo>
                  <a:pt x="409" y="204"/>
                </a:lnTo>
                <a:lnTo>
                  <a:pt x="411" y="201"/>
                </a:lnTo>
                <a:lnTo>
                  <a:pt x="413" y="197"/>
                </a:lnTo>
                <a:lnTo>
                  <a:pt x="413" y="194"/>
                </a:lnTo>
                <a:lnTo>
                  <a:pt x="413" y="118"/>
                </a:lnTo>
                <a:lnTo>
                  <a:pt x="399" y="118"/>
                </a:lnTo>
                <a:lnTo>
                  <a:pt x="399" y="86"/>
                </a:lnTo>
                <a:lnTo>
                  <a:pt x="413" y="86"/>
                </a:lnTo>
                <a:lnTo>
                  <a:pt x="447" y="86"/>
                </a:lnTo>
                <a:lnTo>
                  <a:pt x="462" y="86"/>
                </a:lnTo>
                <a:lnTo>
                  <a:pt x="462" y="118"/>
                </a:lnTo>
                <a:lnTo>
                  <a:pt x="447" y="118"/>
                </a:lnTo>
                <a:lnTo>
                  <a:pt x="447" y="194"/>
                </a:lnTo>
                <a:lnTo>
                  <a:pt x="447" y="194"/>
                </a:lnTo>
                <a:lnTo>
                  <a:pt x="446" y="204"/>
                </a:lnTo>
                <a:lnTo>
                  <a:pt x="442" y="212"/>
                </a:lnTo>
                <a:lnTo>
                  <a:pt x="436" y="220"/>
                </a:lnTo>
                <a:lnTo>
                  <a:pt x="430" y="227"/>
                </a:lnTo>
                <a:lnTo>
                  <a:pt x="420" y="232"/>
                </a:lnTo>
                <a:lnTo>
                  <a:pt x="411" y="236"/>
                </a:lnTo>
                <a:lnTo>
                  <a:pt x="399" y="239"/>
                </a:lnTo>
                <a:lnTo>
                  <a:pt x="386" y="239"/>
                </a:lnTo>
                <a:lnTo>
                  <a:pt x="386" y="289"/>
                </a:lnTo>
                <a:lnTo>
                  <a:pt x="497" y="325"/>
                </a:lnTo>
                <a:lnTo>
                  <a:pt x="497" y="0"/>
                </a:lnTo>
                <a:close/>
                <a:moveTo>
                  <a:pt x="386" y="37"/>
                </a:moveTo>
                <a:lnTo>
                  <a:pt x="0" y="163"/>
                </a:lnTo>
                <a:lnTo>
                  <a:pt x="386" y="289"/>
                </a:lnTo>
                <a:lnTo>
                  <a:pt x="386" y="239"/>
                </a:lnTo>
                <a:lnTo>
                  <a:pt x="386" y="239"/>
                </a:lnTo>
                <a:lnTo>
                  <a:pt x="374" y="239"/>
                </a:lnTo>
                <a:lnTo>
                  <a:pt x="363" y="236"/>
                </a:lnTo>
                <a:lnTo>
                  <a:pt x="353" y="232"/>
                </a:lnTo>
                <a:lnTo>
                  <a:pt x="343" y="227"/>
                </a:lnTo>
                <a:lnTo>
                  <a:pt x="336" y="220"/>
                </a:lnTo>
                <a:lnTo>
                  <a:pt x="331" y="212"/>
                </a:lnTo>
                <a:lnTo>
                  <a:pt x="327" y="204"/>
                </a:lnTo>
                <a:lnTo>
                  <a:pt x="325" y="194"/>
                </a:lnTo>
                <a:lnTo>
                  <a:pt x="325" y="118"/>
                </a:lnTo>
                <a:lnTo>
                  <a:pt x="311" y="118"/>
                </a:lnTo>
                <a:lnTo>
                  <a:pt x="311" y="86"/>
                </a:lnTo>
                <a:lnTo>
                  <a:pt x="325" y="86"/>
                </a:lnTo>
                <a:lnTo>
                  <a:pt x="359" y="86"/>
                </a:lnTo>
                <a:lnTo>
                  <a:pt x="376" y="86"/>
                </a:lnTo>
                <a:lnTo>
                  <a:pt x="376" y="118"/>
                </a:lnTo>
                <a:lnTo>
                  <a:pt x="359" y="118"/>
                </a:lnTo>
                <a:lnTo>
                  <a:pt x="359" y="194"/>
                </a:lnTo>
                <a:lnTo>
                  <a:pt x="359" y="194"/>
                </a:lnTo>
                <a:lnTo>
                  <a:pt x="361" y="197"/>
                </a:lnTo>
                <a:lnTo>
                  <a:pt x="362" y="201"/>
                </a:lnTo>
                <a:lnTo>
                  <a:pt x="365" y="204"/>
                </a:lnTo>
                <a:lnTo>
                  <a:pt x="367" y="206"/>
                </a:lnTo>
                <a:lnTo>
                  <a:pt x="376" y="209"/>
                </a:lnTo>
                <a:lnTo>
                  <a:pt x="386" y="210"/>
                </a:lnTo>
                <a:lnTo>
                  <a:pt x="386" y="37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0" name="Freeform 169"/>
          <p:cNvSpPr>
            <a:spLocks noEditPoints="1"/>
          </p:cNvSpPr>
          <p:nvPr/>
        </p:nvSpPr>
        <p:spPr bwMode="auto">
          <a:xfrm>
            <a:off x="1573633" y="2413113"/>
            <a:ext cx="102823" cy="177524"/>
          </a:xfrm>
          <a:custGeom>
            <a:avLst/>
            <a:gdLst>
              <a:gd name="T0" fmla="*/ 71 w 117"/>
              <a:gd name="T1" fmla="*/ 170 h 202"/>
              <a:gd name="T2" fmla="*/ 80 w 117"/>
              <a:gd name="T3" fmla="*/ 173 h 202"/>
              <a:gd name="T4" fmla="*/ 85 w 117"/>
              <a:gd name="T5" fmla="*/ 181 h 202"/>
              <a:gd name="T6" fmla="*/ 85 w 117"/>
              <a:gd name="T7" fmla="*/ 188 h 202"/>
              <a:gd name="T8" fmla="*/ 80 w 117"/>
              <a:gd name="T9" fmla="*/ 199 h 202"/>
              <a:gd name="T10" fmla="*/ 75 w 117"/>
              <a:gd name="T11" fmla="*/ 202 h 202"/>
              <a:gd name="T12" fmla="*/ 71 w 117"/>
              <a:gd name="T13" fmla="*/ 170 h 202"/>
              <a:gd name="T14" fmla="*/ 71 w 117"/>
              <a:gd name="T15" fmla="*/ 157 h 202"/>
              <a:gd name="T16" fmla="*/ 71 w 117"/>
              <a:gd name="T17" fmla="*/ 68 h 202"/>
              <a:gd name="T18" fmla="*/ 80 w 117"/>
              <a:gd name="T19" fmla="*/ 77 h 202"/>
              <a:gd name="T20" fmla="*/ 85 w 117"/>
              <a:gd name="T21" fmla="*/ 91 h 202"/>
              <a:gd name="T22" fmla="*/ 92 w 117"/>
              <a:gd name="T23" fmla="*/ 116 h 202"/>
              <a:gd name="T24" fmla="*/ 94 w 117"/>
              <a:gd name="T25" fmla="*/ 120 h 202"/>
              <a:gd name="T26" fmla="*/ 100 w 117"/>
              <a:gd name="T27" fmla="*/ 126 h 202"/>
              <a:gd name="T28" fmla="*/ 110 w 117"/>
              <a:gd name="T29" fmla="*/ 127 h 202"/>
              <a:gd name="T30" fmla="*/ 117 w 117"/>
              <a:gd name="T31" fmla="*/ 145 h 202"/>
              <a:gd name="T32" fmla="*/ 66 w 117"/>
              <a:gd name="T33" fmla="*/ 170 h 202"/>
              <a:gd name="T34" fmla="*/ 71 w 117"/>
              <a:gd name="T35" fmla="*/ 170 h 202"/>
              <a:gd name="T36" fmla="*/ 71 w 117"/>
              <a:gd name="T37" fmla="*/ 202 h 202"/>
              <a:gd name="T38" fmla="*/ 61 w 117"/>
              <a:gd name="T39" fmla="*/ 199 h 202"/>
              <a:gd name="T40" fmla="*/ 56 w 117"/>
              <a:gd name="T41" fmla="*/ 189 h 202"/>
              <a:gd name="T42" fmla="*/ 56 w 117"/>
              <a:gd name="T43" fmla="*/ 184 h 202"/>
              <a:gd name="T44" fmla="*/ 61 w 117"/>
              <a:gd name="T45" fmla="*/ 173 h 202"/>
              <a:gd name="T46" fmla="*/ 66 w 117"/>
              <a:gd name="T47" fmla="*/ 170 h 202"/>
              <a:gd name="T48" fmla="*/ 71 w 117"/>
              <a:gd name="T49" fmla="*/ 68 h 202"/>
              <a:gd name="T50" fmla="*/ 60 w 117"/>
              <a:gd name="T51" fmla="*/ 62 h 202"/>
              <a:gd name="T52" fmla="*/ 47 w 117"/>
              <a:gd name="T53" fmla="*/ 61 h 202"/>
              <a:gd name="T54" fmla="*/ 34 w 117"/>
              <a:gd name="T55" fmla="*/ 8 h 202"/>
              <a:gd name="T56" fmla="*/ 29 w 117"/>
              <a:gd name="T57" fmla="*/ 1 h 202"/>
              <a:gd name="T58" fmla="*/ 19 w 117"/>
              <a:gd name="T59" fmla="*/ 0 h 202"/>
              <a:gd name="T60" fmla="*/ 15 w 117"/>
              <a:gd name="T61" fmla="*/ 1 h 202"/>
              <a:gd name="T62" fmla="*/ 10 w 117"/>
              <a:gd name="T63" fmla="*/ 9 h 202"/>
              <a:gd name="T64" fmla="*/ 24 w 117"/>
              <a:gd name="T65" fmla="*/ 66 h 202"/>
              <a:gd name="T66" fmla="*/ 19 w 117"/>
              <a:gd name="T67" fmla="*/ 70 h 202"/>
              <a:gd name="T68" fmla="*/ 11 w 117"/>
              <a:gd name="T69" fmla="*/ 78 h 202"/>
              <a:gd name="T70" fmla="*/ 6 w 117"/>
              <a:gd name="T71" fmla="*/ 91 h 202"/>
              <a:gd name="T72" fmla="*/ 4 w 117"/>
              <a:gd name="T73" fmla="*/ 104 h 202"/>
              <a:gd name="T74" fmla="*/ 6 w 117"/>
              <a:gd name="T75" fmla="*/ 111 h 202"/>
              <a:gd name="T76" fmla="*/ 12 w 117"/>
              <a:gd name="T77" fmla="*/ 138 h 202"/>
              <a:gd name="T78" fmla="*/ 12 w 117"/>
              <a:gd name="T79" fmla="*/ 142 h 202"/>
              <a:gd name="T80" fmla="*/ 10 w 117"/>
              <a:gd name="T81" fmla="*/ 149 h 202"/>
              <a:gd name="T82" fmla="*/ 3 w 117"/>
              <a:gd name="T83" fmla="*/ 156 h 202"/>
              <a:gd name="T84" fmla="*/ 6 w 117"/>
              <a:gd name="T85" fmla="*/ 175 h 202"/>
              <a:gd name="T86" fmla="*/ 71 w 117"/>
              <a:gd name="T87" fmla="*/ 6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202">
                <a:moveTo>
                  <a:pt x="71" y="170"/>
                </a:moveTo>
                <a:lnTo>
                  <a:pt x="71" y="170"/>
                </a:lnTo>
                <a:lnTo>
                  <a:pt x="76" y="170"/>
                </a:lnTo>
                <a:lnTo>
                  <a:pt x="80" y="173"/>
                </a:lnTo>
                <a:lnTo>
                  <a:pt x="84" y="177"/>
                </a:lnTo>
                <a:lnTo>
                  <a:pt x="85" y="181"/>
                </a:lnTo>
                <a:lnTo>
                  <a:pt x="85" y="181"/>
                </a:lnTo>
                <a:lnTo>
                  <a:pt x="85" y="188"/>
                </a:lnTo>
                <a:lnTo>
                  <a:pt x="84" y="193"/>
                </a:lnTo>
                <a:lnTo>
                  <a:pt x="80" y="199"/>
                </a:lnTo>
                <a:lnTo>
                  <a:pt x="75" y="202"/>
                </a:lnTo>
                <a:lnTo>
                  <a:pt x="75" y="202"/>
                </a:lnTo>
                <a:lnTo>
                  <a:pt x="71" y="202"/>
                </a:lnTo>
                <a:lnTo>
                  <a:pt x="71" y="170"/>
                </a:lnTo>
                <a:lnTo>
                  <a:pt x="71" y="170"/>
                </a:lnTo>
                <a:close/>
                <a:moveTo>
                  <a:pt x="71" y="157"/>
                </a:moveTo>
                <a:lnTo>
                  <a:pt x="71" y="68"/>
                </a:lnTo>
                <a:lnTo>
                  <a:pt x="71" y="68"/>
                </a:lnTo>
                <a:lnTo>
                  <a:pt x="76" y="72"/>
                </a:lnTo>
                <a:lnTo>
                  <a:pt x="80" y="77"/>
                </a:lnTo>
                <a:lnTo>
                  <a:pt x="83" y="84"/>
                </a:lnTo>
                <a:lnTo>
                  <a:pt x="85" y="91"/>
                </a:lnTo>
                <a:lnTo>
                  <a:pt x="85" y="91"/>
                </a:lnTo>
                <a:lnTo>
                  <a:pt x="92" y="116"/>
                </a:lnTo>
                <a:lnTo>
                  <a:pt x="92" y="116"/>
                </a:lnTo>
                <a:lnTo>
                  <a:pt x="94" y="120"/>
                </a:lnTo>
                <a:lnTo>
                  <a:pt x="96" y="123"/>
                </a:lnTo>
                <a:lnTo>
                  <a:pt x="100" y="126"/>
                </a:lnTo>
                <a:lnTo>
                  <a:pt x="103" y="127"/>
                </a:lnTo>
                <a:lnTo>
                  <a:pt x="110" y="127"/>
                </a:lnTo>
                <a:lnTo>
                  <a:pt x="112" y="127"/>
                </a:lnTo>
                <a:lnTo>
                  <a:pt x="117" y="145"/>
                </a:lnTo>
                <a:lnTo>
                  <a:pt x="71" y="157"/>
                </a:lnTo>
                <a:close/>
                <a:moveTo>
                  <a:pt x="66" y="170"/>
                </a:moveTo>
                <a:lnTo>
                  <a:pt x="66" y="170"/>
                </a:lnTo>
                <a:lnTo>
                  <a:pt x="71" y="170"/>
                </a:lnTo>
                <a:lnTo>
                  <a:pt x="71" y="202"/>
                </a:lnTo>
                <a:lnTo>
                  <a:pt x="71" y="202"/>
                </a:lnTo>
                <a:lnTo>
                  <a:pt x="65" y="200"/>
                </a:lnTo>
                <a:lnTo>
                  <a:pt x="61" y="199"/>
                </a:lnTo>
                <a:lnTo>
                  <a:pt x="57" y="195"/>
                </a:lnTo>
                <a:lnTo>
                  <a:pt x="56" y="189"/>
                </a:lnTo>
                <a:lnTo>
                  <a:pt x="56" y="189"/>
                </a:lnTo>
                <a:lnTo>
                  <a:pt x="56" y="184"/>
                </a:lnTo>
                <a:lnTo>
                  <a:pt x="57" y="179"/>
                </a:lnTo>
                <a:lnTo>
                  <a:pt x="61" y="173"/>
                </a:lnTo>
                <a:lnTo>
                  <a:pt x="66" y="170"/>
                </a:lnTo>
                <a:lnTo>
                  <a:pt x="66" y="170"/>
                </a:lnTo>
                <a:close/>
                <a:moveTo>
                  <a:pt x="71" y="68"/>
                </a:moveTo>
                <a:lnTo>
                  <a:pt x="71" y="68"/>
                </a:lnTo>
                <a:lnTo>
                  <a:pt x="65" y="65"/>
                </a:lnTo>
                <a:lnTo>
                  <a:pt x="60" y="62"/>
                </a:lnTo>
                <a:lnTo>
                  <a:pt x="54" y="61"/>
                </a:lnTo>
                <a:lnTo>
                  <a:pt x="47" y="61"/>
                </a:lnTo>
                <a:lnTo>
                  <a:pt x="34" y="8"/>
                </a:lnTo>
                <a:lnTo>
                  <a:pt x="34" y="8"/>
                </a:lnTo>
                <a:lnTo>
                  <a:pt x="31" y="4"/>
                </a:lnTo>
                <a:lnTo>
                  <a:pt x="29" y="1"/>
                </a:lnTo>
                <a:lnTo>
                  <a:pt x="24" y="0"/>
                </a:lnTo>
                <a:lnTo>
                  <a:pt x="19" y="0"/>
                </a:lnTo>
                <a:lnTo>
                  <a:pt x="19" y="0"/>
                </a:lnTo>
                <a:lnTo>
                  <a:pt x="15" y="1"/>
                </a:lnTo>
                <a:lnTo>
                  <a:pt x="12" y="5"/>
                </a:lnTo>
                <a:lnTo>
                  <a:pt x="10" y="9"/>
                </a:lnTo>
                <a:lnTo>
                  <a:pt x="11" y="15"/>
                </a:lnTo>
                <a:lnTo>
                  <a:pt x="24" y="66"/>
                </a:lnTo>
                <a:lnTo>
                  <a:pt x="24" y="66"/>
                </a:lnTo>
                <a:lnTo>
                  <a:pt x="19" y="70"/>
                </a:lnTo>
                <a:lnTo>
                  <a:pt x="15" y="74"/>
                </a:lnTo>
                <a:lnTo>
                  <a:pt x="11" y="78"/>
                </a:lnTo>
                <a:lnTo>
                  <a:pt x="7" y="84"/>
                </a:lnTo>
                <a:lnTo>
                  <a:pt x="6" y="91"/>
                </a:lnTo>
                <a:lnTo>
                  <a:pt x="4" y="96"/>
                </a:lnTo>
                <a:lnTo>
                  <a:pt x="4" y="104"/>
                </a:lnTo>
                <a:lnTo>
                  <a:pt x="6" y="111"/>
                </a:lnTo>
                <a:lnTo>
                  <a:pt x="6" y="111"/>
                </a:lnTo>
                <a:lnTo>
                  <a:pt x="12" y="138"/>
                </a:lnTo>
                <a:lnTo>
                  <a:pt x="12" y="138"/>
                </a:lnTo>
                <a:lnTo>
                  <a:pt x="12" y="138"/>
                </a:lnTo>
                <a:lnTo>
                  <a:pt x="12" y="142"/>
                </a:lnTo>
                <a:lnTo>
                  <a:pt x="12" y="146"/>
                </a:lnTo>
                <a:lnTo>
                  <a:pt x="10" y="149"/>
                </a:lnTo>
                <a:lnTo>
                  <a:pt x="8" y="152"/>
                </a:lnTo>
                <a:lnTo>
                  <a:pt x="3" y="156"/>
                </a:lnTo>
                <a:lnTo>
                  <a:pt x="0" y="157"/>
                </a:lnTo>
                <a:lnTo>
                  <a:pt x="6" y="175"/>
                </a:lnTo>
                <a:lnTo>
                  <a:pt x="71" y="157"/>
                </a:lnTo>
                <a:lnTo>
                  <a:pt x="71" y="68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1" name="Freeform 170"/>
          <p:cNvSpPr>
            <a:spLocks noEditPoints="1"/>
          </p:cNvSpPr>
          <p:nvPr/>
        </p:nvSpPr>
        <p:spPr bwMode="auto">
          <a:xfrm>
            <a:off x="2367218" y="1798810"/>
            <a:ext cx="204768" cy="252225"/>
          </a:xfrm>
          <a:custGeom>
            <a:avLst/>
            <a:gdLst>
              <a:gd name="T0" fmla="*/ 164 w 233"/>
              <a:gd name="T1" fmla="*/ 0 h 287"/>
              <a:gd name="T2" fmla="*/ 233 w 233"/>
              <a:gd name="T3" fmla="*/ 248 h 287"/>
              <a:gd name="T4" fmla="*/ 216 w 233"/>
              <a:gd name="T5" fmla="*/ 280 h 287"/>
              <a:gd name="T6" fmla="*/ 164 w 233"/>
              <a:gd name="T7" fmla="*/ 226 h 287"/>
              <a:gd name="T8" fmla="*/ 179 w 233"/>
              <a:gd name="T9" fmla="*/ 218 h 287"/>
              <a:gd name="T10" fmla="*/ 194 w 233"/>
              <a:gd name="T11" fmla="*/ 191 h 287"/>
              <a:gd name="T12" fmla="*/ 194 w 233"/>
              <a:gd name="T13" fmla="*/ 157 h 287"/>
              <a:gd name="T14" fmla="*/ 178 w 233"/>
              <a:gd name="T15" fmla="*/ 148 h 287"/>
              <a:gd name="T16" fmla="*/ 164 w 233"/>
              <a:gd name="T17" fmla="*/ 118 h 287"/>
              <a:gd name="T18" fmla="*/ 167 w 233"/>
              <a:gd name="T19" fmla="*/ 210 h 287"/>
              <a:gd name="T20" fmla="*/ 180 w 233"/>
              <a:gd name="T21" fmla="*/ 175 h 287"/>
              <a:gd name="T22" fmla="*/ 175 w 233"/>
              <a:gd name="T23" fmla="*/ 160 h 287"/>
              <a:gd name="T24" fmla="*/ 164 w 233"/>
              <a:gd name="T25" fmla="*/ 160 h 287"/>
              <a:gd name="T26" fmla="*/ 133 w 233"/>
              <a:gd name="T27" fmla="*/ 14 h 287"/>
              <a:gd name="T28" fmla="*/ 164 w 233"/>
              <a:gd name="T29" fmla="*/ 118 h 287"/>
              <a:gd name="T30" fmla="*/ 136 w 233"/>
              <a:gd name="T31" fmla="*/ 111 h 287"/>
              <a:gd name="T32" fmla="*/ 133 w 233"/>
              <a:gd name="T33" fmla="*/ 287 h 287"/>
              <a:gd name="T34" fmla="*/ 140 w 233"/>
              <a:gd name="T35" fmla="*/ 224 h 287"/>
              <a:gd name="T36" fmla="*/ 164 w 233"/>
              <a:gd name="T37" fmla="*/ 287 h 287"/>
              <a:gd name="T38" fmla="*/ 153 w 233"/>
              <a:gd name="T39" fmla="*/ 201 h 287"/>
              <a:gd name="T40" fmla="*/ 156 w 233"/>
              <a:gd name="T41" fmla="*/ 210 h 287"/>
              <a:gd name="T42" fmla="*/ 164 w 233"/>
              <a:gd name="T43" fmla="*/ 160 h 287"/>
              <a:gd name="T44" fmla="*/ 96 w 233"/>
              <a:gd name="T45" fmla="*/ 0 h 287"/>
              <a:gd name="T46" fmla="*/ 133 w 233"/>
              <a:gd name="T47" fmla="*/ 110 h 287"/>
              <a:gd name="T48" fmla="*/ 103 w 233"/>
              <a:gd name="T49" fmla="*/ 115 h 287"/>
              <a:gd name="T50" fmla="*/ 96 w 233"/>
              <a:gd name="T51" fmla="*/ 287 h 287"/>
              <a:gd name="T52" fmla="*/ 132 w 233"/>
              <a:gd name="T53" fmla="*/ 198 h 287"/>
              <a:gd name="T54" fmla="*/ 133 w 233"/>
              <a:gd name="T55" fmla="*/ 218 h 287"/>
              <a:gd name="T56" fmla="*/ 101 w 233"/>
              <a:gd name="T57" fmla="*/ 169 h 287"/>
              <a:gd name="T58" fmla="*/ 96 w 233"/>
              <a:gd name="T59" fmla="*/ 160 h 287"/>
              <a:gd name="T60" fmla="*/ 96 w 233"/>
              <a:gd name="T61" fmla="*/ 133 h 287"/>
              <a:gd name="T62" fmla="*/ 82 w 233"/>
              <a:gd name="T63" fmla="*/ 14 h 287"/>
              <a:gd name="T64" fmla="*/ 96 w 233"/>
              <a:gd name="T65" fmla="*/ 121 h 287"/>
              <a:gd name="T66" fmla="*/ 82 w 233"/>
              <a:gd name="T67" fmla="*/ 50 h 287"/>
              <a:gd name="T68" fmla="*/ 82 w 233"/>
              <a:gd name="T69" fmla="*/ 164 h 287"/>
              <a:gd name="T70" fmla="*/ 96 w 233"/>
              <a:gd name="T71" fmla="*/ 226 h 287"/>
              <a:gd name="T72" fmla="*/ 90 w 233"/>
              <a:gd name="T73" fmla="*/ 144 h 287"/>
              <a:gd name="T74" fmla="*/ 40 w 233"/>
              <a:gd name="T75" fmla="*/ 0 h 287"/>
              <a:gd name="T76" fmla="*/ 27 w 233"/>
              <a:gd name="T77" fmla="*/ 15 h 287"/>
              <a:gd name="T78" fmla="*/ 17 w 233"/>
              <a:gd name="T79" fmla="*/ 31 h 287"/>
              <a:gd name="T80" fmla="*/ 82 w 233"/>
              <a:gd name="T81" fmla="*/ 50 h 287"/>
              <a:gd name="T82" fmla="*/ 61 w 233"/>
              <a:gd name="T83" fmla="*/ 155 h 287"/>
              <a:gd name="T84" fmla="*/ 38 w 233"/>
              <a:gd name="T85" fmla="*/ 160 h 287"/>
              <a:gd name="T86" fmla="*/ 29 w 233"/>
              <a:gd name="T87" fmla="*/ 174 h 287"/>
              <a:gd name="T88" fmla="*/ 40 w 233"/>
              <a:gd name="T89" fmla="*/ 183 h 287"/>
              <a:gd name="T90" fmla="*/ 46 w 233"/>
              <a:gd name="T91" fmla="*/ 179 h 287"/>
              <a:gd name="T92" fmla="*/ 45 w 233"/>
              <a:gd name="T93" fmla="*/ 172 h 287"/>
              <a:gd name="T94" fmla="*/ 57 w 233"/>
              <a:gd name="T95" fmla="*/ 164 h 287"/>
              <a:gd name="T96" fmla="*/ 48 w 233"/>
              <a:gd name="T97" fmla="*/ 195 h 287"/>
              <a:gd name="T98" fmla="*/ 41 w 233"/>
              <a:gd name="T99" fmla="*/ 233 h 287"/>
              <a:gd name="T100" fmla="*/ 53 w 233"/>
              <a:gd name="T101" fmla="*/ 244 h 287"/>
              <a:gd name="T102" fmla="*/ 60 w 233"/>
              <a:gd name="T103" fmla="*/ 236 h 287"/>
              <a:gd name="T104" fmla="*/ 73 w 233"/>
              <a:gd name="T105" fmla="*/ 179 h 287"/>
              <a:gd name="T106" fmla="*/ 40 w 233"/>
              <a:gd name="T107" fmla="*/ 287 h 287"/>
              <a:gd name="T108" fmla="*/ 13 w 233"/>
              <a:gd name="T109" fmla="*/ 275 h 287"/>
              <a:gd name="T110" fmla="*/ 0 w 233"/>
              <a:gd name="T111" fmla="*/ 39 h 287"/>
              <a:gd name="T112" fmla="*/ 13 w 233"/>
              <a:gd name="T113" fmla="*/ 12 h 287"/>
              <a:gd name="T114" fmla="*/ 40 w 233"/>
              <a:gd name="T115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33" h="287">
                <a:moveTo>
                  <a:pt x="164" y="0"/>
                </a:moveTo>
                <a:lnTo>
                  <a:pt x="233" y="0"/>
                </a:lnTo>
                <a:lnTo>
                  <a:pt x="233" y="14"/>
                </a:lnTo>
                <a:lnTo>
                  <a:pt x="164" y="14"/>
                </a:lnTo>
                <a:lnTo>
                  <a:pt x="164" y="0"/>
                </a:lnTo>
                <a:lnTo>
                  <a:pt x="164" y="0"/>
                </a:lnTo>
                <a:close/>
                <a:moveTo>
                  <a:pt x="164" y="50"/>
                </a:moveTo>
                <a:lnTo>
                  <a:pt x="233" y="50"/>
                </a:lnTo>
                <a:lnTo>
                  <a:pt x="233" y="248"/>
                </a:lnTo>
                <a:lnTo>
                  <a:pt x="233" y="248"/>
                </a:lnTo>
                <a:lnTo>
                  <a:pt x="232" y="256"/>
                </a:lnTo>
                <a:lnTo>
                  <a:pt x="229" y="263"/>
                </a:lnTo>
                <a:lnTo>
                  <a:pt x="226" y="270"/>
                </a:lnTo>
                <a:lnTo>
                  <a:pt x="221" y="275"/>
                </a:lnTo>
                <a:lnTo>
                  <a:pt x="216" y="280"/>
                </a:lnTo>
                <a:lnTo>
                  <a:pt x="209" y="285"/>
                </a:lnTo>
                <a:lnTo>
                  <a:pt x="202" y="286"/>
                </a:lnTo>
                <a:lnTo>
                  <a:pt x="194" y="287"/>
                </a:lnTo>
                <a:lnTo>
                  <a:pt x="164" y="287"/>
                </a:lnTo>
                <a:lnTo>
                  <a:pt x="164" y="226"/>
                </a:lnTo>
                <a:lnTo>
                  <a:pt x="164" y="226"/>
                </a:lnTo>
                <a:lnTo>
                  <a:pt x="168" y="225"/>
                </a:lnTo>
                <a:lnTo>
                  <a:pt x="168" y="225"/>
                </a:lnTo>
                <a:lnTo>
                  <a:pt x="174" y="222"/>
                </a:lnTo>
                <a:lnTo>
                  <a:pt x="179" y="218"/>
                </a:lnTo>
                <a:lnTo>
                  <a:pt x="183" y="213"/>
                </a:lnTo>
                <a:lnTo>
                  <a:pt x="187" y="207"/>
                </a:lnTo>
                <a:lnTo>
                  <a:pt x="187" y="207"/>
                </a:lnTo>
                <a:lnTo>
                  <a:pt x="191" y="199"/>
                </a:lnTo>
                <a:lnTo>
                  <a:pt x="194" y="191"/>
                </a:lnTo>
                <a:lnTo>
                  <a:pt x="195" y="183"/>
                </a:lnTo>
                <a:lnTo>
                  <a:pt x="195" y="175"/>
                </a:lnTo>
                <a:lnTo>
                  <a:pt x="195" y="175"/>
                </a:lnTo>
                <a:lnTo>
                  <a:pt x="195" y="163"/>
                </a:lnTo>
                <a:lnTo>
                  <a:pt x="194" y="157"/>
                </a:lnTo>
                <a:lnTo>
                  <a:pt x="191" y="155"/>
                </a:lnTo>
                <a:lnTo>
                  <a:pt x="189" y="151"/>
                </a:lnTo>
                <a:lnTo>
                  <a:pt x="186" y="149"/>
                </a:lnTo>
                <a:lnTo>
                  <a:pt x="182" y="148"/>
                </a:lnTo>
                <a:lnTo>
                  <a:pt x="178" y="148"/>
                </a:lnTo>
                <a:lnTo>
                  <a:pt x="178" y="148"/>
                </a:lnTo>
                <a:lnTo>
                  <a:pt x="171" y="149"/>
                </a:lnTo>
                <a:lnTo>
                  <a:pt x="164" y="152"/>
                </a:lnTo>
                <a:lnTo>
                  <a:pt x="172" y="117"/>
                </a:lnTo>
                <a:lnTo>
                  <a:pt x="164" y="118"/>
                </a:lnTo>
                <a:lnTo>
                  <a:pt x="164" y="50"/>
                </a:lnTo>
                <a:lnTo>
                  <a:pt x="164" y="50"/>
                </a:lnTo>
                <a:close/>
                <a:moveTo>
                  <a:pt x="164" y="211"/>
                </a:moveTo>
                <a:lnTo>
                  <a:pt x="164" y="211"/>
                </a:lnTo>
                <a:lnTo>
                  <a:pt x="167" y="210"/>
                </a:lnTo>
                <a:lnTo>
                  <a:pt x="170" y="207"/>
                </a:lnTo>
                <a:lnTo>
                  <a:pt x="175" y="199"/>
                </a:lnTo>
                <a:lnTo>
                  <a:pt x="175" y="199"/>
                </a:lnTo>
                <a:lnTo>
                  <a:pt x="179" y="187"/>
                </a:lnTo>
                <a:lnTo>
                  <a:pt x="180" y="175"/>
                </a:lnTo>
                <a:lnTo>
                  <a:pt x="180" y="175"/>
                </a:lnTo>
                <a:lnTo>
                  <a:pt x="179" y="165"/>
                </a:lnTo>
                <a:lnTo>
                  <a:pt x="178" y="163"/>
                </a:lnTo>
                <a:lnTo>
                  <a:pt x="175" y="160"/>
                </a:lnTo>
                <a:lnTo>
                  <a:pt x="175" y="160"/>
                </a:lnTo>
                <a:lnTo>
                  <a:pt x="172" y="159"/>
                </a:lnTo>
                <a:lnTo>
                  <a:pt x="172" y="159"/>
                </a:lnTo>
                <a:lnTo>
                  <a:pt x="167" y="159"/>
                </a:lnTo>
                <a:lnTo>
                  <a:pt x="167" y="159"/>
                </a:lnTo>
                <a:lnTo>
                  <a:pt x="164" y="160"/>
                </a:lnTo>
                <a:lnTo>
                  <a:pt x="164" y="211"/>
                </a:lnTo>
                <a:close/>
                <a:moveTo>
                  <a:pt x="133" y="0"/>
                </a:moveTo>
                <a:lnTo>
                  <a:pt x="164" y="0"/>
                </a:lnTo>
                <a:lnTo>
                  <a:pt x="164" y="14"/>
                </a:lnTo>
                <a:lnTo>
                  <a:pt x="133" y="14"/>
                </a:lnTo>
                <a:lnTo>
                  <a:pt x="133" y="0"/>
                </a:lnTo>
                <a:lnTo>
                  <a:pt x="133" y="0"/>
                </a:lnTo>
                <a:close/>
                <a:moveTo>
                  <a:pt x="133" y="50"/>
                </a:moveTo>
                <a:lnTo>
                  <a:pt x="164" y="50"/>
                </a:lnTo>
                <a:lnTo>
                  <a:pt x="164" y="118"/>
                </a:lnTo>
                <a:lnTo>
                  <a:pt x="149" y="119"/>
                </a:lnTo>
                <a:lnTo>
                  <a:pt x="133" y="192"/>
                </a:lnTo>
                <a:lnTo>
                  <a:pt x="133" y="122"/>
                </a:lnTo>
                <a:lnTo>
                  <a:pt x="136" y="111"/>
                </a:lnTo>
                <a:lnTo>
                  <a:pt x="136" y="111"/>
                </a:lnTo>
                <a:lnTo>
                  <a:pt x="133" y="110"/>
                </a:lnTo>
                <a:lnTo>
                  <a:pt x="133" y="50"/>
                </a:lnTo>
                <a:lnTo>
                  <a:pt x="133" y="50"/>
                </a:lnTo>
                <a:close/>
                <a:moveTo>
                  <a:pt x="164" y="287"/>
                </a:moveTo>
                <a:lnTo>
                  <a:pt x="133" y="287"/>
                </a:lnTo>
                <a:lnTo>
                  <a:pt x="133" y="218"/>
                </a:lnTo>
                <a:lnTo>
                  <a:pt x="133" y="218"/>
                </a:lnTo>
                <a:lnTo>
                  <a:pt x="137" y="222"/>
                </a:lnTo>
                <a:lnTo>
                  <a:pt x="137" y="222"/>
                </a:lnTo>
                <a:lnTo>
                  <a:pt x="140" y="224"/>
                </a:lnTo>
                <a:lnTo>
                  <a:pt x="143" y="226"/>
                </a:lnTo>
                <a:lnTo>
                  <a:pt x="152" y="228"/>
                </a:lnTo>
                <a:lnTo>
                  <a:pt x="152" y="228"/>
                </a:lnTo>
                <a:lnTo>
                  <a:pt x="164" y="226"/>
                </a:lnTo>
                <a:lnTo>
                  <a:pt x="164" y="287"/>
                </a:lnTo>
                <a:lnTo>
                  <a:pt x="164" y="287"/>
                </a:lnTo>
                <a:close/>
                <a:moveTo>
                  <a:pt x="164" y="160"/>
                </a:moveTo>
                <a:lnTo>
                  <a:pt x="164" y="160"/>
                </a:lnTo>
                <a:lnTo>
                  <a:pt x="163" y="161"/>
                </a:lnTo>
                <a:lnTo>
                  <a:pt x="153" y="201"/>
                </a:lnTo>
                <a:lnTo>
                  <a:pt x="153" y="201"/>
                </a:lnTo>
                <a:lnTo>
                  <a:pt x="153" y="205"/>
                </a:lnTo>
                <a:lnTo>
                  <a:pt x="153" y="205"/>
                </a:lnTo>
                <a:lnTo>
                  <a:pt x="153" y="207"/>
                </a:lnTo>
                <a:lnTo>
                  <a:pt x="156" y="210"/>
                </a:lnTo>
                <a:lnTo>
                  <a:pt x="159" y="211"/>
                </a:lnTo>
                <a:lnTo>
                  <a:pt x="161" y="211"/>
                </a:lnTo>
                <a:lnTo>
                  <a:pt x="161" y="211"/>
                </a:lnTo>
                <a:lnTo>
                  <a:pt x="164" y="211"/>
                </a:lnTo>
                <a:lnTo>
                  <a:pt x="164" y="160"/>
                </a:lnTo>
                <a:close/>
                <a:moveTo>
                  <a:pt x="96" y="0"/>
                </a:moveTo>
                <a:lnTo>
                  <a:pt x="133" y="0"/>
                </a:lnTo>
                <a:lnTo>
                  <a:pt x="133" y="14"/>
                </a:lnTo>
                <a:lnTo>
                  <a:pt x="96" y="14"/>
                </a:lnTo>
                <a:lnTo>
                  <a:pt x="96" y="0"/>
                </a:lnTo>
                <a:lnTo>
                  <a:pt x="96" y="0"/>
                </a:lnTo>
                <a:close/>
                <a:moveTo>
                  <a:pt x="96" y="50"/>
                </a:moveTo>
                <a:lnTo>
                  <a:pt x="133" y="50"/>
                </a:lnTo>
                <a:lnTo>
                  <a:pt x="133" y="110"/>
                </a:lnTo>
                <a:lnTo>
                  <a:pt x="133" y="110"/>
                </a:lnTo>
                <a:lnTo>
                  <a:pt x="124" y="109"/>
                </a:lnTo>
                <a:lnTo>
                  <a:pt x="124" y="109"/>
                </a:lnTo>
                <a:lnTo>
                  <a:pt x="117" y="110"/>
                </a:lnTo>
                <a:lnTo>
                  <a:pt x="110" y="111"/>
                </a:lnTo>
                <a:lnTo>
                  <a:pt x="103" y="115"/>
                </a:lnTo>
                <a:lnTo>
                  <a:pt x="96" y="121"/>
                </a:lnTo>
                <a:lnTo>
                  <a:pt x="96" y="50"/>
                </a:lnTo>
                <a:lnTo>
                  <a:pt x="96" y="50"/>
                </a:lnTo>
                <a:close/>
                <a:moveTo>
                  <a:pt x="133" y="287"/>
                </a:moveTo>
                <a:lnTo>
                  <a:pt x="96" y="287"/>
                </a:lnTo>
                <a:lnTo>
                  <a:pt x="96" y="226"/>
                </a:lnTo>
                <a:lnTo>
                  <a:pt x="111" y="226"/>
                </a:lnTo>
                <a:lnTo>
                  <a:pt x="133" y="122"/>
                </a:lnTo>
                <a:lnTo>
                  <a:pt x="133" y="192"/>
                </a:lnTo>
                <a:lnTo>
                  <a:pt x="132" y="198"/>
                </a:lnTo>
                <a:lnTo>
                  <a:pt x="132" y="198"/>
                </a:lnTo>
                <a:lnTo>
                  <a:pt x="132" y="207"/>
                </a:lnTo>
                <a:lnTo>
                  <a:pt x="132" y="207"/>
                </a:lnTo>
                <a:lnTo>
                  <a:pt x="132" y="213"/>
                </a:lnTo>
                <a:lnTo>
                  <a:pt x="133" y="218"/>
                </a:lnTo>
                <a:lnTo>
                  <a:pt x="133" y="287"/>
                </a:lnTo>
                <a:lnTo>
                  <a:pt x="133" y="287"/>
                </a:lnTo>
                <a:close/>
                <a:moveTo>
                  <a:pt x="96" y="186"/>
                </a:moveTo>
                <a:lnTo>
                  <a:pt x="101" y="169"/>
                </a:lnTo>
                <a:lnTo>
                  <a:pt x="101" y="169"/>
                </a:lnTo>
                <a:lnTo>
                  <a:pt x="96" y="168"/>
                </a:lnTo>
                <a:lnTo>
                  <a:pt x="96" y="186"/>
                </a:lnTo>
                <a:lnTo>
                  <a:pt x="96" y="186"/>
                </a:lnTo>
                <a:close/>
                <a:moveTo>
                  <a:pt x="96" y="160"/>
                </a:moveTo>
                <a:lnTo>
                  <a:pt x="96" y="160"/>
                </a:lnTo>
                <a:lnTo>
                  <a:pt x="102" y="163"/>
                </a:lnTo>
                <a:lnTo>
                  <a:pt x="111" y="119"/>
                </a:lnTo>
                <a:lnTo>
                  <a:pt x="111" y="119"/>
                </a:lnTo>
                <a:lnTo>
                  <a:pt x="105" y="125"/>
                </a:lnTo>
                <a:lnTo>
                  <a:pt x="96" y="133"/>
                </a:lnTo>
                <a:lnTo>
                  <a:pt x="96" y="160"/>
                </a:lnTo>
                <a:close/>
                <a:moveTo>
                  <a:pt x="82" y="0"/>
                </a:moveTo>
                <a:lnTo>
                  <a:pt x="96" y="0"/>
                </a:lnTo>
                <a:lnTo>
                  <a:pt x="96" y="14"/>
                </a:lnTo>
                <a:lnTo>
                  <a:pt x="82" y="14"/>
                </a:lnTo>
                <a:lnTo>
                  <a:pt x="82" y="0"/>
                </a:lnTo>
                <a:lnTo>
                  <a:pt x="82" y="0"/>
                </a:lnTo>
                <a:close/>
                <a:moveTo>
                  <a:pt x="82" y="50"/>
                </a:moveTo>
                <a:lnTo>
                  <a:pt x="96" y="50"/>
                </a:lnTo>
                <a:lnTo>
                  <a:pt x="96" y="121"/>
                </a:lnTo>
                <a:lnTo>
                  <a:pt x="96" y="121"/>
                </a:lnTo>
                <a:lnTo>
                  <a:pt x="96" y="122"/>
                </a:lnTo>
                <a:lnTo>
                  <a:pt x="96" y="122"/>
                </a:lnTo>
                <a:lnTo>
                  <a:pt x="82" y="137"/>
                </a:lnTo>
                <a:lnTo>
                  <a:pt x="82" y="50"/>
                </a:lnTo>
                <a:lnTo>
                  <a:pt x="82" y="50"/>
                </a:lnTo>
                <a:close/>
                <a:moveTo>
                  <a:pt x="96" y="287"/>
                </a:moveTo>
                <a:lnTo>
                  <a:pt x="82" y="287"/>
                </a:lnTo>
                <a:lnTo>
                  <a:pt x="82" y="164"/>
                </a:lnTo>
                <a:lnTo>
                  <a:pt x="82" y="164"/>
                </a:lnTo>
                <a:lnTo>
                  <a:pt x="90" y="165"/>
                </a:lnTo>
                <a:lnTo>
                  <a:pt x="96" y="168"/>
                </a:lnTo>
                <a:lnTo>
                  <a:pt x="96" y="186"/>
                </a:lnTo>
                <a:lnTo>
                  <a:pt x="88" y="226"/>
                </a:lnTo>
                <a:lnTo>
                  <a:pt x="96" y="226"/>
                </a:lnTo>
                <a:lnTo>
                  <a:pt x="96" y="287"/>
                </a:lnTo>
                <a:lnTo>
                  <a:pt x="96" y="287"/>
                </a:lnTo>
                <a:close/>
                <a:moveTo>
                  <a:pt x="96" y="133"/>
                </a:moveTo>
                <a:lnTo>
                  <a:pt x="96" y="133"/>
                </a:lnTo>
                <a:lnTo>
                  <a:pt x="90" y="144"/>
                </a:lnTo>
                <a:lnTo>
                  <a:pt x="83" y="157"/>
                </a:lnTo>
                <a:lnTo>
                  <a:pt x="83" y="157"/>
                </a:lnTo>
                <a:lnTo>
                  <a:pt x="96" y="160"/>
                </a:lnTo>
                <a:lnTo>
                  <a:pt x="96" y="133"/>
                </a:lnTo>
                <a:close/>
                <a:moveTo>
                  <a:pt x="40" y="0"/>
                </a:moveTo>
                <a:lnTo>
                  <a:pt x="82" y="0"/>
                </a:lnTo>
                <a:lnTo>
                  <a:pt x="82" y="14"/>
                </a:lnTo>
                <a:lnTo>
                  <a:pt x="36" y="14"/>
                </a:lnTo>
                <a:lnTo>
                  <a:pt x="36" y="14"/>
                </a:lnTo>
                <a:lnTo>
                  <a:pt x="27" y="15"/>
                </a:lnTo>
                <a:lnTo>
                  <a:pt x="22" y="19"/>
                </a:lnTo>
                <a:lnTo>
                  <a:pt x="18" y="25"/>
                </a:lnTo>
                <a:lnTo>
                  <a:pt x="17" y="31"/>
                </a:lnTo>
                <a:lnTo>
                  <a:pt x="17" y="31"/>
                </a:lnTo>
                <a:lnTo>
                  <a:pt x="17" y="31"/>
                </a:lnTo>
                <a:lnTo>
                  <a:pt x="18" y="39"/>
                </a:lnTo>
                <a:lnTo>
                  <a:pt x="22" y="45"/>
                </a:lnTo>
                <a:lnTo>
                  <a:pt x="27" y="49"/>
                </a:lnTo>
                <a:lnTo>
                  <a:pt x="36" y="50"/>
                </a:lnTo>
                <a:lnTo>
                  <a:pt x="82" y="50"/>
                </a:lnTo>
                <a:lnTo>
                  <a:pt x="82" y="137"/>
                </a:lnTo>
                <a:lnTo>
                  <a:pt x="82" y="137"/>
                </a:lnTo>
                <a:lnTo>
                  <a:pt x="69" y="155"/>
                </a:lnTo>
                <a:lnTo>
                  <a:pt x="69" y="155"/>
                </a:lnTo>
                <a:lnTo>
                  <a:pt x="61" y="155"/>
                </a:lnTo>
                <a:lnTo>
                  <a:pt x="61" y="155"/>
                </a:lnTo>
                <a:lnTo>
                  <a:pt x="48" y="156"/>
                </a:lnTo>
                <a:lnTo>
                  <a:pt x="42" y="157"/>
                </a:lnTo>
                <a:lnTo>
                  <a:pt x="38" y="160"/>
                </a:lnTo>
                <a:lnTo>
                  <a:pt x="38" y="160"/>
                </a:lnTo>
                <a:lnTo>
                  <a:pt x="34" y="163"/>
                </a:lnTo>
                <a:lnTo>
                  <a:pt x="31" y="167"/>
                </a:lnTo>
                <a:lnTo>
                  <a:pt x="29" y="169"/>
                </a:lnTo>
                <a:lnTo>
                  <a:pt x="29" y="174"/>
                </a:lnTo>
                <a:lnTo>
                  <a:pt x="29" y="174"/>
                </a:lnTo>
                <a:lnTo>
                  <a:pt x="29" y="178"/>
                </a:lnTo>
                <a:lnTo>
                  <a:pt x="31" y="180"/>
                </a:lnTo>
                <a:lnTo>
                  <a:pt x="31" y="180"/>
                </a:lnTo>
                <a:lnTo>
                  <a:pt x="34" y="182"/>
                </a:lnTo>
                <a:lnTo>
                  <a:pt x="40" y="183"/>
                </a:lnTo>
                <a:lnTo>
                  <a:pt x="40" y="183"/>
                </a:lnTo>
                <a:lnTo>
                  <a:pt x="42" y="183"/>
                </a:lnTo>
                <a:lnTo>
                  <a:pt x="45" y="182"/>
                </a:lnTo>
                <a:lnTo>
                  <a:pt x="45" y="182"/>
                </a:lnTo>
                <a:lnTo>
                  <a:pt x="46" y="179"/>
                </a:lnTo>
                <a:lnTo>
                  <a:pt x="48" y="178"/>
                </a:lnTo>
                <a:lnTo>
                  <a:pt x="48" y="178"/>
                </a:lnTo>
                <a:lnTo>
                  <a:pt x="46" y="174"/>
                </a:lnTo>
                <a:lnTo>
                  <a:pt x="46" y="174"/>
                </a:lnTo>
                <a:lnTo>
                  <a:pt x="45" y="172"/>
                </a:lnTo>
                <a:lnTo>
                  <a:pt x="45" y="172"/>
                </a:lnTo>
                <a:lnTo>
                  <a:pt x="48" y="168"/>
                </a:lnTo>
                <a:lnTo>
                  <a:pt x="52" y="165"/>
                </a:lnTo>
                <a:lnTo>
                  <a:pt x="52" y="165"/>
                </a:lnTo>
                <a:lnTo>
                  <a:pt x="57" y="164"/>
                </a:lnTo>
                <a:lnTo>
                  <a:pt x="64" y="164"/>
                </a:lnTo>
                <a:lnTo>
                  <a:pt x="64" y="164"/>
                </a:lnTo>
                <a:lnTo>
                  <a:pt x="54" y="182"/>
                </a:lnTo>
                <a:lnTo>
                  <a:pt x="54" y="182"/>
                </a:lnTo>
                <a:lnTo>
                  <a:pt x="48" y="195"/>
                </a:lnTo>
                <a:lnTo>
                  <a:pt x="44" y="207"/>
                </a:lnTo>
                <a:lnTo>
                  <a:pt x="41" y="218"/>
                </a:lnTo>
                <a:lnTo>
                  <a:pt x="41" y="228"/>
                </a:lnTo>
                <a:lnTo>
                  <a:pt x="41" y="228"/>
                </a:lnTo>
                <a:lnTo>
                  <a:pt x="41" y="233"/>
                </a:lnTo>
                <a:lnTo>
                  <a:pt x="42" y="237"/>
                </a:lnTo>
                <a:lnTo>
                  <a:pt x="45" y="240"/>
                </a:lnTo>
                <a:lnTo>
                  <a:pt x="49" y="243"/>
                </a:lnTo>
                <a:lnTo>
                  <a:pt x="49" y="243"/>
                </a:lnTo>
                <a:lnTo>
                  <a:pt x="53" y="244"/>
                </a:lnTo>
                <a:lnTo>
                  <a:pt x="61" y="244"/>
                </a:lnTo>
                <a:lnTo>
                  <a:pt x="61" y="244"/>
                </a:lnTo>
                <a:lnTo>
                  <a:pt x="60" y="240"/>
                </a:lnTo>
                <a:lnTo>
                  <a:pt x="60" y="236"/>
                </a:lnTo>
                <a:lnTo>
                  <a:pt x="60" y="236"/>
                </a:lnTo>
                <a:lnTo>
                  <a:pt x="61" y="221"/>
                </a:lnTo>
                <a:lnTo>
                  <a:pt x="61" y="221"/>
                </a:lnTo>
                <a:lnTo>
                  <a:pt x="64" y="207"/>
                </a:lnTo>
                <a:lnTo>
                  <a:pt x="68" y="194"/>
                </a:lnTo>
                <a:lnTo>
                  <a:pt x="73" y="179"/>
                </a:lnTo>
                <a:lnTo>
                  <a:pt x="80" y="164"/>
                </a:lnTo>
                <a:lnTo>
                  <a:pt x="80" y="164"/>
                </a:lnTo>
                <a:lnTo>
                  <a:pt x="82" y="164"/>
                </a:lnTo>
                <a:lnTo>
                  <a:pt x="82" y="287"/>
                </a:lnTo>
                <a:lnTo>
                  <a:pt x="40" y="287"/>
                </a:lnTo>
                <a:lnTo>
                  <a:pt x="40" y="287"/>
                </a:lnTo>
                <a:lnTo>
                  <a:pt x="31" y="286"/>
                </a:lnTo>
                <a:lnTo>
                  <a:pt x="25" y="285"/>
                </a:lnTo>
                <a:lnTo>
                  <a:pt x="18" y="280"/>
                </a:lnTo>
                <a:lnTo>
                  <a:pt x="13" y="275"/>
                </a:lnTo>
                <a:lnTo>
                  <a:pt x="7" y="270"/>
                </a:lnTo>
                <a:lnTo>
                  <a:pt x="4" y="263"/>
                </a:lnTo>
                <a:lnTo>
                  <a:pt x="2" y="256"/>
                </a:lnTo>
                <a:lnTo>
                  <a:pt x="0" y="248"/>
                </a:lnTo>
                <a:lnTo>
                  <a:pt x="0" y="39"/>
                </a:lnTo>
                <a:lnTo>
                  <a:pt x="0" y="39"/>
                </a:lnTo>
                <a:lnTo>
                  <a:pt x="2" y="31"/>
                </a:lnTo>
                <a:lnTo>
                  <a:pt x="4" y="25"/>
                </a:lnTo>
                <a:lnTo>
                  <a:pt x="7" y="18"/>
                </a:lnTo>
                <a:lnTo>
                  <a:pt x="13" y="12"/>
                </a:lnTo>
                <a:lnTo>
                  <a:pt x="18" y="7"/>
                </a:lnTo>
                <a:lnTo>
                  <a:pt x="25" y="4"/>
                </a:lnTo>
                <a:lnTo>
                  <a:pt x="31" y="2"/>
                </a:lnTo>
                <a:lnTo>
                  <a:pt x="40" y="0"/>
                </a:lnTo>
                <a:lnTo>
                  <a:pt x="4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2" name="Freeform 171"/>
          <p:cNvSpPr>
            <a:spLocks noEditPoints="1"/>
          </p:cNvSpPr>
          <p:nvPr/>
        </p:nvSpPr>
        <p:spPr bwMode="auto">
          <a:xfrm>
            <a:off x="1862769" y="2063338"/>
            <a:ext cx="311106" cy="312864"/>
          </a:xfrm>
          <a:custGeom>
            <a:avLst/>
            <a:gdLst>
              <a:gd name="T0" fmla="*/ 337 w 354"/>
              <a:gd name="T1" fmla="*/ 299 h 356"/>
              <a:gd name="T2" fmla="*/ 352 w 354"/>
              <a:gd name="T3" fmla="*/ 91 h 356"/>
              <a:gd name="T4" fmla="*/ 339 w 354"/>
              <a:gd name="T5" fmla="*/ 154 h 356"/>
              <a:gd name="T6" fmla="*/ 333 w 354"/>
              <a:gd name="T7" fmla="*/ 150 h 356"/>
              <a:gd name="T8" fmla="*/ 333 w 354"/>
              <a:gd name="T9" fmla="*/ 206 h 356"/>
              <a:gd name="T10" fmla="*/ 289 w 354"/>
              <a:gd name="T11" fmla="*/ 221 h 356"/>
              <a:gd name="T12" fmla="*/ 306 w 354"/>
              <a:gd name="T13" fmla="*/ 244 h 356"/>
              <a:gd name="T14" fmla="*/ 283 w 354"/>
              <a:gd name="T15" fmla="*/ 267 h 356"/>
              <a:gd name="T16" fmla="*/ 306 w 354"/>
              <a:gd name="T17" fmla="*/ 338 h 356"/>
              <a:gd name="T18" fmla="*/ 283 w 354"/>
              <a:gd name="T19" fmla="*/ 59 h 356"/>
              <a:gd name="T20" fmla="*/ 317 w 354"/>
              <a:gd name="T21" fmla="*/ 59 h 356"/>
              <a:gd name="T22" fmla="*/ 271 w 354"/>
              <a:gd name="T23" fmla="*/ 47 h 356"/>
              <a:gd name="T24" fmla="*/ 263 w 354"/>
              <a:gd name="T25" fmla="*/ 12 h 356"/>
              <a:gd name="T26" fmla="*/ 272 w 354"/>
              <a:gd name="T27" fmla="*/ 223 h 356"/>
              <a:gd name="T28" fmla="*/ 283 w 354"/>
              <a:gd name="T29" fmla="*/ 68 h 356"/>
              <a:gd name="T30" fmla="*/ 272 w 354"/>
              <a:gd name="T31" fmla="*/ 264 h 356"/>
              <a:gd name="T32" fmla="*/ 274 w 354"/>
              <a:gd name="T33" fmla="*/ 356 h 356"/>
              <a:gd name="T34" fmla="*/ 263 w 354"/>
              <a:gd name="T35" fmla="*/ 28 h 356"/>
              <a:gd name="T36" fmla="*/ 259 w 354"/>
              <a:gd name="T37" fmla="*/ 50 h 356"/>
              <a:gd name="T38" fmla="*/ 236 w 354"/>
              <a:gd name="T39" fmla="*/ 50 h 356"/>
              <a:gd name="T40" fmla="*/ 230 w 354"/>
              <a:gd name="T41" fmla="*/ 28 h 356"/>
              <a:gd name="T42" fmla="*/ 263 w 354"/>
              <a:gd name="T43" fmla="*/ 68 h 356"/>
              <a:gd name="T44" fmla="*/ 263 w 354"/>
              <a:gd name="T45" fmla="*/ 231 h 356"/>
              <a:gd name="T46" fmla="*/ 228 w 354"/>
              <a:gd name="T47" fmla="*/ 269 h 356"/>
              <a:gd name="T48" fmla="*/ 228 w 354"/>
              <a:gd name="T49" fmla="*/ 216 h 356"/>
              <a:gd name="T50" fmla="*/ 263 w 354"/>
              <a:gd name="T51" fmla="*/ 348 h 356"/>
              <a:gd name="T52" fmla="*/ 228 w 354"/>
              <a:gd name="T53" fmla="*/ 28 h 356"/>
              <a:gd name="T54" fmla="*/ 225 w 354"/>
              <a:gd name="T55" fmla="*/ 49 h 356"/>
              <a:gd name="T56" fmla="*/ 228 w 354"/>
              <a:gd name="T57" fmla="*/ 4 h 356"/>
              <a:gd name="T58" fmla="*/ 179 w 354"/>
              <a:gd name="T59" fmla="*/ 68 h 356"/>
              <a:gd name="T60" fmla="*/ 228 w 354"/>
              <a:gd name="T61" fmla="*/ 216 h 356"/>
              <a:gd name="T62" fmla="*/ 228 w 354"/>
              <a:gd name="T63" fmla="*/ 299 h 356"/>
              <a:gd name="T64" fmla="*/ 133 w 354"/>
              <a:gd name="T65" fmla="*/ 43 h 356"/>
              <a:gd name="T66" fmla="*/ 126 w 354"/>
              <a:gd name="T67" fmla="*/ 4 h 356"/>
              <a:gd name="T68" fmla="*/ 179 w 354"/>
              <a:gd name="T69" fmla="*/ 68 h 356"/>
              <a:gd name="T70" fmla="*/ 179 w 354"/>
              <a:gd name="T71" fmla="*/ 242 h 356"/>
              <a:gd name="T72" fmla="*/ 171 w 354"/>
              <a:gd name="T73" fmla="*/ 162 h 356"/>
              <a:gd name="T74" fmla="*/ 115 w 354"/>
              <a:gd name="T75" fmla="*/ 31 h 356"/>
              <a:gd name="T76" fmla="*/ 123 w 354"/>
              <a:gd name="T77" fmla="*/ 50 h 356"/>
              <a:gd name="T78" fmla="*/ 100 w 354"/>
              <a:gd name="T79" fmla="*/ 43 h 356"/>
              <a:gd name="T80" fmla="*/ 90 w 354"/>
              <a:gd name="T81" fmla="*/ 12 h 356"/>
              <a:gd name="T82" fmla="*/ 126 w 354"/>
              <a:gd name="T83" fmla="*/ 96 h 356"/>
              <a:gd name="T84" fmla="*/ 90 w 354"/>
              <a:gd name="T85" fmla="*/ 256 h 356"/>
              <a:gd name="T86" fmla="*/ 126 w 354"/>
              <a:gd name="T87" fmla="*/ 162 h 356"/>
              <a:gd name="T88" fmla="*/ 90 w 354"/>
              <a:gd name="T89" fmla="*/ 348 h 356"/>
              <a:gd name="T90" fmla="*/ 79 w 354"/>
              <a:gd name="T91" fmla="*/ 39 h 356"/>
              <a:gd name="T92" fmla="*/ 71 w 354"/>
              <a:gd name="T93" fmla="*/ 20 h 356"/>
              <a:gd name="T94" fmla="*/ 90 w 354"/>
              <a:gd name="T95" fmla="*/ 162 h 356"/>
              <a:gd name="T96" fmla="*/ 90 w 354"/>
              <a:gd name="T97" fmla="*/ 68 h 356"/>
              <a:gd name="T98" fmla="*/ 81 w 354"/>
              <a:gd name="T99" fmla="*/ 264 h 356"/>
              <a:gd name="T100" fmla="*/ 84 w 354"/>
              <a:gd name="T101" fmla="*/ 353 h 356"/>
              <a:gd name="T102" fmla="*/ 37 w 354"/>
              <a:gd name="T103" fmla="*/ 59 h 356"/>
              <a:gd name="T104" fmla="*/ 71 w 354"/>
              <a:gd name="T105" fmla="*/ 20 h 356"/>
              <a:gd name="T106" fmla="*/ 54 w 354"/>
              <a:gd name="T107" fmla="*/ 227 h 356"/>
              <a:gd name="T108" fmla="*/ 50 w 354"/>
              <a:gd name="T109" fmla="*/ 257 h 356"/>
              <a:gd name="T110" fmla="*/ 16 w 354"/>
              <a:gd name="T111" fmla="*/ 299 h 356"/>
              <a:gd name="T112" fmla="*/ 71 w 354"/>
              <a:gd name="T113" fmla="*/ 68 h 356"/>
              <a:gd name="T114" fmla="*/ 49 w 354"/>
              <a:gd name="T115" fmla="*/ 345 h 356"/>
              <a:gd name="T116" fmla="*/ 20 w 354"/>
              <a:gd name="T117" fmla="*/ 150 h 356"/>
              <a:gd name="T118" fmla="*/ 16 w 354"/>
              <a:gd name="T119" fmla="*/ 154 h 356"/>
              <a:gd name="T120" fmla="*/ 0 w 354"/>
              <a:gd name="T121" fmla="*/ 95 h 356"/>
              <a:gd name="T122" fmla="*/ 16 w 354"/>
              <a:gd name="T123" fmla="*/ 96 h 356"/>
              <a:gd name="T124" fmla="*/ 16 w 354"/>
              <a:gd name="T125" fmla="*/ 21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4" h="356">
                <a:moveTo>
                  <a:pt x="337" y="299"/>
                </a:moveTo>
                <a:lnTo>
                  <a:pt x="337" y="210"/>
                </a:lnTo>
                <a:lnTo>
                  <a:pt x="337" y="210"/>
                </a:lnTo>
                <a:lnTo>
                  <a:pt x="340" y="215"/>
                </a:lnTo>
                <a:lnTo>
                  <a:pt x="341" y="222"/>
                </a:lnTo>
                <a:lnTo>
                  <a:pt x="341" y="299"/>
                </a:lnTo>
                <a:lnTo>
                  <a:pt x="337" y="299"/>
                </a:lnTo>
                <a:lnTo>
                  <a:pt x="337" y="299"/>
                </a:lnTo>
                <a:close/>
                <a:moveTo>
                  <a:pt x="337" y="154"/>
                </a:moveTo>
                <a:lnTo>
                  <a:pt x="337" y="96"/>
                </a:lnTo>
                <a:lnTo>
                  <a:pt x="337" y="96"/>
                </a:lnTo>
                <a:lnTo>
                  <a:pt x="339" y="95"/>
                </a:lnTo>
                <a:lnTo>
                  <a:pt x="348" y="91"/>
                </a:lnTo>
                <a:lnTo>
                  <a:pt x="348" y="91"/>
                </a:lnTo>
                <a:lnTo>
                  <a:pt x="350" y="91"/>
                </a:lnTo>
                <a:lnTo>
                  <a:pt x="352" y="91"/>
                </a:lnTo>
                <a:lnTo>
                  <a:pt x="354" y="93"/>
                </a:lnTo>
                <a:lnTo>
                  <a:pt x="354" y="95"/>
                </a:lnTo>
                <a:lnTo>
                  <a:pt x="354" y="142"/>
                </a:lnTo>
                <a:lnTo>
                  <a:pt x="354" y="142"/>
                </a:lnTo>
                <a:lnTo>
                  <a:pt x="352" y="147"/>
                </a:lnTo>
                <a:lnTo>
                  <a:pt x="350" y="149"/>
                </a:lnTo>
                <a:lnTo>
                  <a:pt x="348" y="150"/>
                </a:lnTo>
                <a:lnTo>
                  <a:pt x="339" y="154"/>
                </a:lnTo>
                <a:lnTo>
                  <a:pt x="339" y="154"/>
                </a:lnTo>
                <a:lnTo>
                  <a:pt x="337" y="154"/>
                </a:lnTo>
                <a:lnTo>
                  <a:pt x="337" y="154"/>
                </a:lnTo>
                <a:close/>
                <a:moveTo>
                  <a:pt x="337" y="96"/>
                </a:moveTo>
                <a:lnTo>
                  <a:pt x="337" y="154"/>
                </a:lnTo>
                <a:lnTo>
                  <a:pt x="337" y="154"/>
                </a:lnTo>
                <a:lnTo>
                  <a:pt x="335" y="153"/>
                </a:lnTo>
                <a:lnTo>
                  <a:pt x="333" y="150"/>
                </a:lnTo>
                <a:lnTo>
                  <a:pt x="333" y="103"/>
                </a:lnTo>
                <a:lnTo>
                  <a:pt x="333" y="103"/>
                </a:lnTo>
                <a:lnTo>
                  <a:pt x="335" y="99"/>
                </a:lnTo>
                <a:lnTo>
                  <a:pt x="337" y="96"/>
                </a:lnTo>
                <a:lnTo>
                  <a:pt x="337" y="96"/>
                </a:lnTo>
                <a:close/>
                <a:moveTo>
                  <a:pt x="337" y="210"/>
                </a:moveTo>
                <a:lnTo>
                  <a:pt x="337" y="210"/>
                </a:lnTo>
                <a:lnTo>
                  <a:pt x="333" y="206"/>
                </a:lnTo>
                <a:lnTo>
                  <a:pt x="329" y="202"/>
                </a:lnTo>
                <a:lnTo>
                  <a:pt x="324" y="199"/>
                </a:lnTo>
                <a:lnTo>
                  <a:pt x="317" y="199"/>
                </a:lnTo>
                <a:lnTo>
                  <a:pt x="317" y="68"/>
                </a:lnTo>
                <a:lnTo>
                  <a:pt x="283" y="68"/>
                </a:lnTo>
                <a:lnTo>
                  <a:pt x="283" y="221"/>
                </a:lnTo>
                <a:lnTo>
                  <a:pt x="283" y="221"/>
                </a:lnTo>
                <a:lnTo>
                  <a:pt x="289" y="221"/>
                </a:lnTo>
                <a:lnTo>
                  <a:pt x="293" y="222"/>
                </a:lnTo>
                <a:lnTo>
                  <a:pt x="297" y="225"/>
                </a:lnTo>
                <a:lnTo>
                  <a:pt x="299" y="227"/>
                </a:lnTo>
                <a:lnTo>
                  <a:pt x="302" y="230"/>
                </a:lnTo>
                <a:lnTo>
                  <a:pt x="305" y="234"/>
                </a:lnTo>
                <a:lnTo>
                  <a:pt x="306" y="239"/>
                </a:lnTo>
                <a:lnTo>
                  <a:pt x="306" y="244"/>
                </a:lnTo>
                <a:lnTo>
                  <a:pt x="306" y="244"/>
                </a:lnTo>
                <a:lnTo>
                  <a:pt x="306" y="248"/>
                </a:lnTo>
                <a:lnTo>
                  <a:pt x="305" y="253"/>
                </a:lnTo>
                <a:lnTo>
                  <a:pt x="302" y="257"/>
                </a:lnTo>
                <a:lnTo>
                  <a:pt x="299" y="260"/>
                </a:lnTo>
                <a:lnTo>
                  <a:pt x="297" y="262"/>
                </a:lnTo>
                <a:lnTo>
                  <a:pt x="293" y="265"/>
                </a:lnTo>
                <a:lnTo>
                  <a:pt x="289" y="267"/>
                </a:lnTo>
                <a:lnTo>
                  <a:pt x="283" y="267"/>
                </a:lnTo>
                <a:lnTo>
                  <a:pt x="283" y="299"/>
                </a:lnTo>
                <a:lnTo>
                  <a:pt x="337" y="299"/>
                </a:lnTo>
                <a:lnTo>
                  <a:pt x="337" y="210"/>
                </a:lnTo>
                <a:lnTo>
                  <a:pt x="337" y="210"/>
                </a:lnTo>
                <a:close/>
                <a:moveTo>
                  <a:pt x="283" y="356"/>
                </a:moveTo>
                <a:lnTo>
                  <a:pt x="283" y="314"/>
                </a:lnTo>
                <a:lnTo>
                  <a:pt x="306" y="314"/>
                </a:lnTo>
                <a:lnTo>
                  <a:pt x="306" y="338"/>
                </a:lnTo>
                <a:lnTo>
                  <a:pt x="306" y="338"/>
                </a:lnTo>
                <a:lnTo>
                  <a:pt x="305" y="345"/>
                </a:lnTo>
                <a:lnTo>
                  <a:pt x="301" y="350"/>
                </a:lnTo>
                <a:lnTo>
                  <a:pt x="295" y="355"/>
                </a:lnTo>
                <a:lnTo>
                  <a:pt x="289" y="356"/>
                </a:lnTo>
                <a:lnTo>
                  <a:pt x="283" y="356"/>
                </a:lnTo>
                <a:lnTo>
                  <a:pt x="283" y="356"/>
                </a:lnTo>
                <a:close/>
                <a:moveTo>
                  <a:pt x="283" y="59"/>
                </a:moveTo>
                <a:lnTo>
                  <a:pt x="283" y="20"/>
                </a:lnTo>
                <a:lnTo>
                  <a:pt x="283" y="20"/>
                </a:lnTo>
                <a:lnTo>
                  <a:pt x="298" y="30"/>
                </a:lnTo>
                <a:lnTo>
                  <a:pt x="309" y="38"/>
                </a:lnTo>
                <a:lnTo>
                  <a:pt x="313" y="43"/>
                </a:lnTo>
                <a:lnTo>
                  <a:pt x="316" y="49"/>
                </a:lnTo>
                <a:lnTo>
                  <a:pt x="317" y="54"/>
                </a:lnTo>
                <a:lnTo>
                  <a:pt x="317" y="59"/>
                </a:lnTo>
                <a:lnTo>
                  <a:pt x="283" y="59"/>
                </a:lnTo>
                <a:close/>
                <a:moveTo>
                  <a:pt x="283" y="20"/>
                </a:moveTo>
                <a:lnTo>
                  <a:pt x="283" y="59"/>
                </a:lnTo>
                <a:lnTo>
                  <a:pt x="263" y="59"/>
                </a:lnTo>
                <a:lnTo>
                  <a:pt x="263" y="50"/>
                </a:lnTo>
                <a:lnTo>
                  <a:pt x="263" y="50"/>
                </a:lnTo>
                <a:lnTo>
                  <a:pt x="268" y="50"/>
                </a:lnTo>
                <a:lnTo>
                  <a:pt x="271" y="47"/>
                </a:lnTo>
                <a:lnTo>
                  <a:pt x="274" y="43"/>
                </a:lnTo>
                <a:lnTo>
                  <a:pt x="275" y="39"/>
                </a:lnTo>
                <a:lnTo>
                  <a:pt x="275" y="39"/>
                </a:lnTo>
                <a:lnTo>
                  <a:pt x="274" y="35"/>
                </a:lnTo>
                <a:lnTo>
                  <a:pt x="271" y="31"/>
                </a:lnTo>
                <a:lnTo>
                  <a:pt x="268" y="28"/>
                </a:lnTo>
                <a:lnTo>
                  <a:pt x="263" y="28"/>
                </a:lnTo>
                <a:lnTo>
                  <a:pt x="263" y="12"/>
                </a:lnTo>
                <a:lnTo>
                  <a:pt x="263" y="12"/>
                </a:lnTo>
                <a:lnTo>
                  <a:pt x="283" y="20"/>
                </a:lnTo>
                <a:lnTo>
                  <a:pt x="283" y="20"/>
                </a:lnTo>
                <a:close/>
                <a:moveTo>
                  <a:pt x="283" y="68"/>
                </a:moveTo>
                <a:lnTo>
                  <a:pt x="283" y="221"/>
                </a:lnTo>
                <a:lnTo>
                  <a:pt x="283" y="221"/>
                </a:lnTo>
                <a:lnTo>
                  <a:pt x="278" y="221"/>
                </a:lnTo>
                <a:lnTo>
                  <a:pt x="272" y="223"/>
                </a:lnTo>
                <a:lnTo>
                  <a:pt x="267" y="227"/>
                </a:lnTo>
                <a:lnTo>
                  <a:pt x="263" y="231"/>
                </a:lnTo>
                <a:lnTo>
                  <a:pt x="263" y="162"/>
                </a:lnTo>
                <a:lnTo>
                  <a:pt x="272" y="162"/>
                </a:lnTo>
                <a:lnTo>
                  <a:pt x="272" y="96"/>
                </a:lnTo>
                <a:lnTo>
                  <a:pt x="263" y="96"/>
                </a:lnTo>
                <a:lnTo>
                  <a:pt x="263" y="68"/>
                </a:lnTo>
                <a:lnTo>
                  <a:pt x="283" y="68"/>
                </a:lnTo>
                <a:lnTo>
                  <a:pt x="283" y="68"/>
                </a:lnTo>
                <a:close/>
                <a:moveTo>
                  <a:pt x="283" y="267"/>
                </a:moveTo>
                <a:lnTo>
                  <a:pt x="283" y="299"/>
                </a:lnTo>
                <a:lnTo>
                  <a:pt x="263" y="299"/>
                </a:lnTo>
                <a:lnTo>
                  <a:pt x="263" y="256"/>
                </a:lnTo>
                <a:lnTo>
                  <a:pt x="263" y="256"/>
                </a:lnTo>
                <a:lnTo>
                  <a:pt x="267" y="260"/>
                </a:lnTo>
                <a:lnTo>
                  <a:pt x="272" y="264"/>
                </a:lnTo>
                <a:lnTo>
                  <a:pt x="278" y="267"/>
                </a:lnTo>
                <a:lnTo>
                  <a:pt x="283" y="267"/>
                </a:lnTo>
                <a:lnTo>
                  <a:pt x="283" y="267"/>
                </a:lnTo>
                <a:close/>
                <a:moveTo>
                  <a:pt x="283" y="314"/>
                </a:moveTo>
                <a:lnTo>
                  <a:pt x="283" y="356"/>
                </a:lnTo>
                <a:lnTo>
                  <a:pt x="278" y="356"/>
                </a:lnTo>
                <a:lnTo>
                  <a:pt x="278" y="356"/>
                </a:lnTo>
                <a:lnTo>
                  <a:pt x="274" y="356"/>
                </a:lnTo>
                <a:lnTo>
                  <a:pt x="270" y="353"/>
                </a:lnTo>
                <a:lnTo>
                  <a:pt x="267" y="352"/>
                </a:lnTo>
                <a:lnTo>
                  <a:pt x="263" y="348"/>
                </a:lnTo>
                <a:lnTo>
                  <a:pt x="263" y="314"/>
                </a:lnTo>
                <a:lnTo>
                  <a:pt x="283" y="314"/>
                </a:lnTo>
                <a:close/>
                <a:moveTo>
                  <a:pt x="263" y="12"/>
                </a:moveTo>
                <a:lnTo>
                  <a:pt x="263" y="28"/>
                </a:lnTo>
                <a:lnTo>
                  <a:pt x="263" y="28"/>
                </a:lnTo>
                <a:lnTo>
                  <a:pt x="259" y="28"/>
                </a:lnTo>
                <a:lnTo>
                  <a:pt x="256" y="31"/>
                </a:lnTo>
                <a:lnTo>
                  <a:pt x="253" y="35"/>
                </a:lnTo>
                <a:lnTo>
                  <a:pt x="252" y="39"/>
                </a:lnTo>
                <a:lnTo>
                  <a:pt x="252" y="39"/>
                </a:lnTo>
                <a:lnTo>
                  <a:pt x="253" y="43"/>
                </a:lnTo>
                <a:lnTo>
                  <a:pt x="256" y="47"/>
                </a:lnTo>
                <a:lnTo>
                  <a:pt x="259" y="50"/>
                </a:lnTo>
                <a:lnTo>
                  <a:pt x="263" y="50"/>
                </a:lnTo>
                <a:lnTo>
                  <a:pt x="263" y="59"/>
                </a:lnTo>
                <a:lnTo>
                  <a:pt x="228" y="59"/>
                </a:lnTo>
                <a:lnTo>
                  <a:pt x="228" y="50"/>
                </a:lnTo>
                <a:lnTo>
                  <a:pt x="228" y="50"/>
                </a:lnTo>
                <a:lnTo>
                  <a:pt x="230" y="50"/>
                </a:lnTo>
                <a:lnTo>
                  <a:pt x="230" y="50"/>
                </a:lnTo>
                <a:lnTo>
                  <a:pt x="236" y="50"/>
                </a:lnTo>
                <a:lnTo>
                  <a:pt x="238" y="47"/>
                </a:lnTo>
                <a:lnTo>
                  <a:pt x="241" y="43"/>
                </a:lnTo>
                <a:lnTo>
                  <a:pt x="243" y="39"/>
                </a:lnTo>
                <a:lnTo>
                  <a:pt x="243" y="39"/>
                </a:lnTo>
                <a:lnTo>
                  <a:pt x="241" y="35"/>
                </a:lnTo>
                <a:lnTo>
                  <a:pt x="238" y="31"/>
                </a:lnTo>
                <a:lnTo>
                  <a:pt x="236" y="28"/>
                </a:lnTo>
                <a:lnTo>
                  <a:pt x="230" y="28"/>
                </a:lnTo>
                <a:lnTo>
                  <a:pt x="230" y="28"/>
                </a:lnTo>
                <a:lnTo>
                  <a:pt x="228" y="28"/>
                </a:lnTo>
                <a:lnTo>
                  <a:pt x="228" y="4"/>
                </a:lnTo>
                <a:lnTo>
                  <a:pt x="228" y="4"/>
                </a:lnTo>
                <a:lnTo>
                  <a:pt x="247" y="8"/>
                </a:lnTo>
                <a:lnTo>
                  <a:pt x="263" y="12"/>
                </a:lnTo>
                <a:lnTo>
                  <a:pt x="263" y="12"/>
                </a:lnTo>
                <a:close/>
                <a:moveTo>
                  <a:pt x="263" y="68"/>
                </a:moveTo>
                <a:lnTo>
                  <a:pt x="263" y="96"/>
                </a:lnTo>
                <a:lnTo>
                  <a:pt x="228" y="96"/>
                </a:lnTo>
                <a:lnTo>
                  <a:pt x="228" y="68"/>
                </a:lnTo>
                <a:lnTo>
                  <a:pt x="263" y="68"/>
                </a:lnTo>
                <a:lnTo>
                  <a:pt x="263" y="68"/>
                </a:lnTo>
                <a:close/>
                <a:moveTo>
                  <a:pt x="263" y="162"/>
                </a:moveTo>
                <a:lnTo>
                  <a:pt x="263" y="231"/>
                </a:lnTo>
                <a:lnTo>
                  <a:pt x="263" y="231"/>
                </a:lnTo>
                <a:lnTo>
                  <a:pt x="262" y="237"/>
                </a:lnTo>
                <a:lnTo>
                  <a:pt x="260" y="244"/>
                </a:lnTo>
                <a:lnTo>
                  <a:pt x="260" y="244"/>
                </a:lnTo>
                <a:lnTo>
                  <a:pt x="262" y="250"/>
                </a:lnTo>
                <a:lnTo>
                  <a:pt x="263" y="256"/>
                </a:lnTo>
                <a:lnTo>
                  <a:pt x="263" y="299"/>
                </a:lnTo>
                <a:lnTo>
                  <a:pt x="228" y="299"/>
                </a:lnTo>
                <a:lnTo>
                  <a:pt x="228" y="269"/>
                </a:lnTo>
                <a:lnTo>
                  <a:pt x="229" y="269"/>
                </a:lnTo>
                <a:lnTo>
                  <a:pt x="229" y="253"/>
                </a:lnTo>
                <a:lnTo>
                  <a:pt x="228" y="253"/>
                </a:lnTo>
                <a:lnTo>
                  <a:pt x="228" y="242"/>
                </a:lnTo>
                <a:lnTo>
                  <a:pt x="229" y="242"/>
                </a:lnTo>
                <a:lnTo>
                  <a:pt x="229" y="227"/>
                </a:lnTo>
                <a:lnTo>
                  <a:pt x="228" y="227"/>
                </a:lnTo>
                <a:lnTo>
                  <a:pt x="228" y="216"/>
                </a:lnTo>
                <a:lnTo>
                  <a:pt x="229" y="216"/>
                </a:lnTo>
                <a:lnTo>
                  <a:pt x="229" y="200"/>
                </a:lnTo>
                <a:lnTo>
                  <a:pt x="228" y="200"/>
                </a:lnTo>
                <a:lnTo>
                  <a:pt x="228" y="162"/>
                </a:lnTo>
                <a:lnTo>
                  <a:pt x="263" y="162"/>
                </a:lnTo>
                <a:lnTo>
                  <a:pt x="263" y="162"/>
                </a:lnTo>
                <a:close/>
                <a:moveTo>
                  <a:pt x="263" y="314"/>
                </a:moveTo>
                <a:lnTo>
                  <a:pt x="263" y="348"/>
                </a:lnTo>
                <a:lnTo>
                  <a:pt x="263" y="348"/>
                </a:lnTo>
                <a:lnTo>
                  <a:pt x="262" y="344"/>
                </a:lnTo>
                <a:lnTo>
                  <a:pt x="260" y="338"/>
                </a:lnTo>
                <a:lnTo>
                  <a:pt x="260" y="314"/>
                </a:lnTo>
                <a:lnTo>
                  <a:pt x="263" y="314"/>
                </a:lnTo>
                <a:close/>
                <a:moveTo>
                  <a:pt x="228" y="4"/>
                </a:moveTo>
                <a:lnTo>
                  <a:pt x="228" y="28"/>
                </a:lnTo>
                <a:lnTo>
                  <a:pt x="228" y="28"/>
                </a:lnTo>
                <a:lnTo>
                  <a:pt x="225" y="30"/>
                </a:lnTo>
                <a:lnTo>
                  <a:pt x="222" y="32"/>
                </a:lnTo>
                <a:lnTo>
                  <a:pt x="221" y="35"/>
                </a:lnTo>
                <a:lnTo>
                  <a:pt x="220" y="39"/>
                </a:lnTo>
                <a:lnTo>
                  <a:pt x="220" y="39"/>
                </a:lnTo>
                <a:lnTo>
                  <a:pt x="221" y="43"/>
                </a:lnTo>
                <a:lnTo>
                  <a:pt x="222" y="46"/>
                </a:lnTo>
                <a:lnTo>
                  <a:pt x="225" y="49"/>
                </a:lnTo>
                <a:lnTo>
                  <a:pt x="228" y="50"/>
                </a:lnTo>
                <a:lnTo>
                  <a:pt x="228" y="59"/>
                </a:lnTo>
                <a:lnTo>
                  <a:pt x="179" y="59"/>
                </a:lnTo>
                <a:lnTo>
                  <a:pt x="179" y="0"/>
                </a:lnTo>
                <a:lnTo>
                  <a:pt x="179" y="0"/>
                </a:lnTo>
                <a:lnTo>
                  <a:pt x="203" y="1"/>
                </a:lnTo>
                <a:lnTo>
                  <a:pt x="228" y="4"/>
                </a:lnTo>
                <a:lnTo>
                  <a:pt x="228" y="4"/>
                </a:lnTo>
                <a:close/>
                <a:moveTo>
                  <a:pt x="228" y="68"/>
                </a:moveTo>
                <a:lnTo>
                  <a:pt x="228" y="96"/>
                </a:lnTo>
                <a:lnTo>
                  <a:pt x="183" y="96"/>
                </a:lnTo>
                <a:lnTo>
                  <a:pt x="183" y="162"/>
                </a:lnTo>
                <a:lnTo>
                  <a:pt x="228" y="162"/>
                </a:lnTo>
                <a:lnTo>
                  <a:pt x="228" y="200"/>
                </a:lnTo>
                <a:lnTo>
                  <a:pt x="179" y="200"/>
                </a:lnTo>
                <a:lnTo>
                  <a:pt x="179" y="68"/>
                </a:lnTo>
                <a:lnTo>
                  <a:pt x="228" y="68"/>
                </a:lnTo>
                <a:lnTo>
                  <a:pt x="228" y="68"/>
                </a:lnTo>
                <a:close/>
                <a:moveTo>
                  <a:pt x="228" y="216"/>
                </a:moveTo>
                <a:lnTo>
                  <a:pt x="228" y="227"/>
                </a:lnTo>
                <a:lnTo>
                  <a:pt x="179" y="227"/>
                </a:lnTo>
                <a:lnTo>
                  <a:pt x="179" y="216"/>
                </a:lnTo>
                <a:lnTo>
                  <a:pt x="228" y="216"/>
                </a:lnTo>
                <a:lnTo>
                  <a:pt x="228" y="216"/>
                </a:lnTo>
                <a:close/>
                <a:moveTo>
                  <a:pt x="228" y="242"/>
                </a:moveTo>
                <a:lnTo>
                  <a:pt x="228" y="253"/>
                </a:lnTo>
                <a:lnTo>
                  <a:pt x="179" y="253"/>
                </a:lnTo>
                <a:lnTo>
                  <a:pt x="179" y="242"/>
                </a:lnTo>
                <a:lnTo>
                  <a:pt x="228" y="242"/>
                </a:lnTo>
                <a:lnTo>
                  <a:pt x="228" y="242"/>
                </a:lnTo>
                <a:close/>
                <a:moveTo>
                  <a:pt x="228" y="269"/>
                </a:moveTo>
                <a:lnTo>
                  <a:pt x="228" y="299"/>
                </a:lnTo>
                <a:lnTo>
                  <a:pt x="179" y="299"/>
                </a:lnTo>
                <a:lnTo>
                  <a:pt x="179" y="269"/>
                </a:lnTo>
                <a:lnTo>
                  <a:pt x="228" y="269"/>
                </a:lnTo>
                <a:close/>
                <a:moveTo>
                  <a:pt x="126" y="50"/>
                </a:moveTo>
                <a:lnTo>
                  <a:pt x="126" y="50"/>
                </a:lnTo>
                <a:lnTo>
                  <a:pt x="129" y="49"/>
                </a:lnTo>
                <a:lnTo>
                  <a:pt x="132" y="46"/>
                </a:lnTo>
                <a:lnTo>
                  <a:pt x="133" y="43"/>
                </a:lnTo>
                <a:lnTo>
                  <a:pt x="134" y="39"/>
                </a:lnTo>
                <a:lnTo>
                  <a:pt x="134" y="39"/>
                </a:lnTo>
                <a:lnTo>
                  <a:pt x="133" y="35"/>
                </a:lnTo>
                <a:lnTo>
                  <a:pt x="132" y="32"/>
                </a:lnTo>
                <a:lnTo>
                  <a:pt x="129" y="30"/>
                </a:lnTo>
                <a:lnTo>
                  <a:pt x="126" y="28"/>
                </a:lnTo>
                <a:lnTo>
                  <a:pt x="126" y="4"/>
                </a:lnTo>
                <a:lnTo>
                  <a:pt x="126" y="4"/>
                </a:lnTo>
                <a:lnTo>
                  <a:pt x="150" y="1"/>
                </a:lnTo>
                <a:lnTo>
                  <a:pt x="176" y="0"/>
                </a:lnTo>
                <a:lnTo>
                  <a:pt x="179" y="0"/>
                </a:lnTo>
                <a:lnTo>
                  <a:pt x="179" y="59"/>
                </a:lnTo>
                <a:lnTo>
                  <a:pt x="126" y="59"/>
                </a:lnTo>
                <a:lnTo>
                  <a:pt x="126" y="50"/>
                </a:lnTo>
                <a:lnTo>
                  <a:pt x="126" y="50"/>
                </a:lnTo>
                <a:close/>
                <a:moveTo>
                  <a:pt x="179" y="68"/>
                </a:moveTo>
                <a:lnTo>
                  <a:pt x="179" y="200"/>
                </a:lnTo>
                <a:lnTo>
                  <a:pt x="127" y="200"/>
                </a:lnTo>
                <a:lnTo>
                  <a:pt x="127" y="216"/>
                </a:lnTo>
                <a:lnTo>
                  <a:pt x="179" y="216"/>
                </a:lnTo>
                <a:lnTo>
                  <a:pt x="179" y="227"/>
                </a:lnTo>
                <a:lnTo>
                  <a:pt x="127" y="227"/>
                </a:lnTo>
                <a:lnTo>
                  <a:pt x="127" y="242"/>
                </a:lnTo>
                <a:lnTo>
                  <a:pt x="179" y="242"/>
                </a:lnTo>
                <a:lnTo>
                  <a:pt x="179" y="253"/>
                </a:lnTo>
                <a:lnTo>
                  <a:pt x="127" y="253"/>
                </a:lnTo>
                <a:lnTo>
                  <a:pt x="127" y="269"/>
                </a:lnTo>
                <a:lnTo>
                  <a:pt x="179" y="269"/>
                </a:lnTo>
                <a:lnTo>
                  <a:pt x="179" y="299"/>
                </a:lnTo>
                <a:lnTo>
                  <a:pt x="126" y="299"/>
                </a:lnTo>
                <a:lnTo>
                  <a:pt x="126" y="162"/>
                </a:lnTo>
                <a:lnTo>
                  <a:pt x="171" y="162"/>
                </a:lnTo>
                <a:lnTo>
                  <a:pt x="171" y="96"/>
                </a:lnTo>
                <a:lnTo>
                  <a:pt x="126" y="96"/>
                </a:lnTo>
                <a:lnTo>
                  <a:pt x="126" y="68"/>
                </a:lnTo>
                <a:lnTo>
                  <a:pt x="179" y="68"/>
                </a:lnTo>
                <a:close/>
                <a:moveTo>
                  <a:pt x="123" y="28"/>
                </a:moveTo>
                <a:lnTo>
                  <a:pt x="123" y="28"/>
                </a:lnTo>
                <a:lnTo>
                  <a:pt x="118" y="28"/>
                </a:lnTo>
                <a:lnTo>
                  <a:pt x="115" y="31"/>
                </a:lnTo>
                <a:lnTo>
                  <a:pt x="113" y="35"/>
                </a:lnTo>
                <a:lnTo>
                  <a:pt x="111" y="39"/>
                </a:lnTo>
                <a:lnTo>
                  <a:pt x="111" y="39"/>
                </a:lnTo>
                <a:lnTo>
                  <a:pt x="113" y="43"/>
                </a:lnTo>
                <a:lnTo>
                  <a:pt x="115" y="47"/>
                </a:lnTo>
                <a:lnTo>
                  <a:pt x="118" y="50"/>
                </a:lnTo>
                <a:lnTo>
                  <a:pt x="123" y="50"/>
                </a:lnTo>
                <a:lnTo>
                  <a:pt x="123" y="50"/>
                </a:lnTo>
                <a:lnTo>
                  <a:pt x="126" y="50"/>
                </a:lnTo>
                <a:lnTo>
                  <a:pt x="126" y="59"/>
                </a:lnTo>
                <a:lnTo>
                  <a:pt x="90" y="59"/>
                </a:lnTo>
                <a:lnTo>
                  <a:pt x="90" y="50"/>
                </a:lnTo>
                <a:lnTo>
                  <a:pt x="90" y="50"/>
                </a:lnTo>
                <a:lnTo>
                  <a:pt x="95" y="50"/>
                </a:lnTo>
                <a:lnTo>
                  <a:pt x="98" y="47"/>
                </a:lnTo>
                <a:lnTo>
                  <a:pt x="100" y="43"/>
                </a:lnTo>
                <a:lnTo>
                  <a:pt x="102" y="39"/>
                </a:lnTo>
                <a:lnTo>
                  <a:pt x="102" y="39"/>
                </a:lnTo>
                <a:lnTo>
                  <a:pt x="100" y="35"/>
                </a:lnTo>
                <a:lnTo>
                  <a:pt x="98" y="31"/>
                </a:lnTo>
                <a:lnTo>
                  <a:pt x="95" y="28"/>
                </a:lnTo>
                <a:lnTo>
                  <a:pt x="90" y="28"/>
                </a:lnTo>
                <a:lnTo>
                  <a:pt x="90" y="12"/>
                </a:lnTo>
                <a:lnTo>
                  <a:pt x="90" y="12"/>
                </a:lnTo>
                <a:lnTo>
                  <a:pt x="107" y="8"/>
                </a:lnTo>
                <a:lnTo>
                  <a:pt x="126" y="4"/>
                </a:lnTo>
                <a:lnTo>
                  <a:pt x="126" y="28"/>
                </a:lnTo>
                <a:lnTo>
                  <a:pt x="126" y="28"/>
                </a:lnTo>
                <a:lnTo>
                  <a:pt x="123" y="28"/>
                </a:lnTo>
                <a:lnTo>
                  <a:pt x="123" y="28"/>
                </a:lnTo>
                <a:close/>
                <a:moveTo>
                  <a:pt x="126" y="68"/>
                </a:moveTo>
                <a:lnTo>
                  <a:pt x="126" y="96"/>
                </a:lnTo>
                <a:lnTo>
                  <a:pt x="90" y="96"/>
                </a:lnTo>
                <a:lnTo>
                  <a:pt x="90" y="68"/>
                </a:lnTo>
                <a:lnTo>
                  <a:pt x="126" y="68"/>
                </a:lnTo>
                <a:lnTo>
                  <a:pt x="126" y="68"/>
                </a:lnTo>
                <a:close/>
                <a:moveTo>
                  <a:pt x="126" y="162"/>
                </a:moveTo>
                <a:lnTo>
                  <a:pt x="126" y="299"/>
                </a:lnTo>
                <a:lnTo>
                  <a:pt x="90" y="299"/>
                </a:lnTo>
                <a:lnTo>
                  <a:pt x="90" y="256"/>
                </a:lnTo>
                <a:lnTo>
                  <a:pt x="90" y="256"/>
                </a:lnTo>
                <a:lnTo>
                  <a:pt x="92" y="250"/>
                </a:lnTo>
                <a:lnTo>
                  <a:pt x="94" y="244"/>
                </a:lnTo>
                <a:lnTo>
                  <a:pt x="94" y="244"/>
                </a:lnTo>
                <a:lnTo>
                  <a:pt x="92" y="237"/>
                </a:lnTo>
                <a:lnTo>
                  <a:pt x="90" y="231"/>
                </a:lnTo>
                <a:lnTo>
                  <a:pt x="90" y="162"/>
                </a:lnTo>
                <a:lnTo>
                  <a:pt x="126" y="162"/>
                </a:lnTo>
                <a:lnTo>
                  <a:pt x="126" y="162"/>
                </a:lnTo>
                <a:close/>
                <a:moveTo>
                  <a:pt x="90" y="348"/>
                </a:moveTo>
                <a:lnTo>
                  <a:pt x="90" y="314"/>
                </a:lnTo>
                <a:lnTo>
                  <a:pt x="94" y="314"/>
                </a:lnTo>
                <a:lnTo>
                  <a:pt x="94" y="338"/>
                </a:lnTo>
                <a:lnTo>
                  <a:pt x="94" y="338"/>
                </a:lnTo>
                <a:lnTo>
                  <a:pt x="92" y="344"/>
                </a:lnTo>
                <a:lnTo>
                  <a:pt x="90" y="348"/>
                </a:lnTo>
                <a:lnTo>
                  <a:pt x="90" y="348"/>
                </a:lnTo>
                <a:close/>
                <a:moveTo>
                  <a:pt x="90" y="12"/>
                </a:moveTo>
                <a:lnTo>
                  <a:pt x="90" y="28"/>
                </a:lnTo>
                <a:lnTo>
                  <a:pt x="90" y="28"/>
                </a:lnTo>
                <a:lnTo>
                  <a:pt x="85" y="28"/>
                </a:lnTo>
                <a:lnTo>
                  <a:pt x="83" y="31"/>
                </a:lnTo>
                <a:lnTo>
                  <a:pt x="80" y="35"/>
                </a:lnTo>
                <a:lnTo>
                  <a:pt x="79" y="39"/>
                </a:lnTo>
                <a:lnTo>
                  <a:pt x="79" y="39"/>
                </a:lnTo>
                <a:lnTo>
                  <a:pt x="80" y="43"/>
                </a:lnTo>
                <a:lnTo>
                  <a:pt x="83" y="47"/>
                </a:lnTo>
                <a:lnTo>
                  <a:pt x="85" y="50"/>
                </a:lnTo>
                <a:lnTo>
                  <a:pt x="90" y="50"/>
                </a:lnTo>
                <a:lnTo>
                  <a:pt x="90" y="59"/>
                </a:lnTo>
                <a:lnTo>
                  <a:pt x="71" y="59"/>
                </a:lnTo>
                <a:lnTo>
                  <a:pt x="71" y="20"/>
                </a:lnTo>
                <a:lnTo>
                  <a:pt x="71" y="20"/>
                </a:lnTo>
                <a:lnTo>
                  <a:pt x="90" y="12"/>
                </a:lnTo>
                <a:lnTo>
                  <a:pt x="90" y="12"/>
                </a:lnTo>
                <a:close/>
                <a:moveTo>
                  <a:pt x="90" y="68"/>
                </a:moveTo>
                <a:lnTo>
                  <a:pt x="90" y="96"/>
                </a:lnTo>
                <a:lnTo>
                  <a:pt x="81" y="96"/>
                </a:lnTo>
                <a:lnTo>
                  <a:pt x="81" y="162"/>
                </a:lnTo>
                <a:lnTo>
                  <a:pt x="90" y="162"/>
                </a:lnTo>
                <a:lnTo>
                  <a:pt x="90" y="231"/>
                </a:lnTo>
                <a:lnTo>
                  <a:pt x="90" y="231"/>
                </a:lnTo>
                <a:lnTo>
                  <a:pt x="87" y="227"/>
                </a:lnTo>
                <a:lnTo>
                  <a:pt x="81" y="223"/>
                </a:lnTo>
                <a:lnTo>
                  <a:pt x="76" y="221"/>
                </a:lnTo>
                <a:lnTo>
                  <a:pt x="71" y="221"/>
                </a:lnTo>
                <a:lnTo>
                  <a:pt x="71" y="68"/>
                </a:lnTo>
                <a:lnTo>
                  <a:pt x="90" y="68"/>
                </a:lnTo>
                <a:lnTo>
                  <a:pt x="90" y="68"/>
                </a:lnTo>
                <a:close/>
                <a:moveTo>
                  <a:pt x="90" y="256"/>
                </a:moveTo>
                <a:lnTo>
                  <a:pt x="90" y="299"/>
                </a:lnTo>
                <a:lnTo>
                  <a:pt x="71" y="299"/>
                </a:lnTo>
                <a:lnTo>
                  <a:pt x="71" y="267"/>
                </a:lnTo>
                <a:lnTo>
                  <a:pt x="71" y="267"/>
                </a:lnTo>
                <a:lnTo>
                  <a:pt x="76" y="267"/>
                </a:lnTo>
                <a:lnTo>
                  <a:pt x="81" y="264"/>
                </a:lnTo>
                <a:lnTo>
                  <a:pt x="87" y="260"/>
                </a:lnTo>
                <a:lnTo>
                  <a:pt x="90" y="256"/>
                </a:lnTo>
                <a:lnTo>
                  <a:pt x="90" y="256"/>
                </a:lnTo>
                <a:close/>
                <a:moveTo>
                  <a:pt x="90" y="314"/>
                </a:moveTo>
                <a:lnTo>
                  <a:pt x="90" y="348"/>
                </a:lnTo>
                <a:lnTo>
                  <a:pt x="90" y="348"/>
                </a:lnTo>
                <a:lnTo>
                  <a:pt x="87" y="352"/>
                </a:lnTo>
                <a:lnTo>
                  <a:pt x="84" y="353"/>
                </a:lnTo>
                <a:lnTo>
                  <a:pt x="80" y="356"/>
                </a:lnTo>
                <a:lnTo>
                  <a:pt x="75" y="356"/>
                </a:lnTo>
                <a:lnTo>
                  <a:pt x="71" y="356"/>
                </a:lnTo>
                <a:lnTo>
                  <a:pt x="71" y="314"/>
                </a:lnTo>
                <a:lnTo>
                  <a:pt x="90" y="314"/>
                </a:lnTo>
                <a:close/>
                <a:moveTo>
                  <a:pt x="71" y="20"/>
                </a:moveTo>
                <a:lnTo>
                  <a:pt x="71" y="59"/>
                </a:lnTo>
                <a:lnTo>
                  <a:pt x="37" y="59"/>
                </a:lnTo>
                <a:lnTo>
                  <a:pt x="37" y="59"/>
                </a:lnTo>
                <a:lnTo>
                  <a:pt x="37" y="54"/>
                </a:lnTo>
                <a:lnTo>
                  <a:pt x="38" y="49"/>
                </a:lnTo>
                <a:lnTo>
                  <a:pt x="41" y="43"/>
                </a:lnTo>
                <a:lnTo>
                  <a:pt x="45" y="38"/>
                </a:lnTo>
                <a:lnTo>
                  <a:pt x="56" y="30"/>
                </a:lnTo>
                <a:lnTo>
                  <a:pt x="71" y="20"/>
                </a:lnTo>
                <a:lnTo>
                  <a:pt x="71" y="20"/>
                </a:lnTo>
                <a:close/>
                <a:moveTo>
                  <a:pt x="71" y="68"/>
                </a:moveTo>
                <a:lnTo>
                  <a:pt x="71" y="221"/>
                </a:lnTo>
                <a:lnTo>
                  <a:pt x="71" y="221"/>
                </a:lnTo>
                <a:lnTo>
                  <a:pt x="71" y="221"/>
                </a:lnTo>
                <a:lnTo>
                  <a:pt x="65" y="221"/>
                </a:lnTo>
                <a:lnTo>
                  <a:pt x="61" y="222"/>
                </a:lnTo>
                <a:lnTo>
                  <a:pt x="57" y="225"/>
                </a:lnTo>
                <a:lnTo>
                  <a:pt x="54" y="227"/>
                </a:lnTo>
                <a:lnTo>
                  <a:pt x="50" y="230"/>
                </a:lnTo>
                <a:lnTo>
                  <a:pt x="49" y="234"/>
                </a:lnTo>
                <a:lnTo>
                  <a:pt x="48" y="239"/>
                </a:lnTo>
                <a:lnTo>
                  <a:pt x="48" y="244"/>
                </a:lnTo>
                <a:lnTo>
                  <a:pt x="48" y="244"/>
                </a:lnTo>
                <a:lnTo>
                  <a:pt x="48" y="248"/>
                </a:lnTo>
                <a:lnTo>
                  <a:pt x="49" y="253"/>
                </a:lnTo>
                <a:lnTo>
                  <a:pt x="50" y="257"/>
                </a:lnTo>
                <a:lnTo>
                  <a:pt x="54" y="260"/>
                </a:lnTo>
                <a:lnTo>
                  <a:pt x="57" y="262"/>
                </a:lnTo>
                <a:lnTo>
                  <a:pt x="61" y="265"/>
                </a:lnTo>
                <a:lnTo>
                  <a:pt x="65" y="267"/>
                </a:lnTo>
                <a:lnTo>
                  <a:pt x="71" y="267"/>
                </a:lnTo>
                <a:lnTo>
                  <a:pt x="71" y="267"/>
                </a:lnTo>
                <a:lnTo>
                  <a:pt x="71" y="299"/>
                </a:lnTo>
                <a:lnTo>
                  <a:pt x="16" y="299"/>
                </a:lnTo>
                <a:lnTo>
                  <a:pt x="16" y="210"/>
                </a:lnTo>
                <a:lnTo>
                  <a:pt x="16" y="210"/>
                </a:lnTo>
                <a:lnTo>
                  <a:pt x="20" y="206"/>
                </a:lnTo>
                <a:lnTo>
                  <a:pt x="25" y="202"/>
                </a:lnTo>
                <a:lnTo>
                  <a:pt x="30" y="199"/>
                </a:lnTo>
                <a:lnTo>
                  <a:pt x="37" y="199"/>
                </a:lnTo>
                <a:lnTo>
                  <a:pt x="37" y="68"/>
                </a:lnTo>
                <a:lnTo>
                  <a:pt x="71" y="68"/>
                </a:lnTo>
                <a:lnTo>
                  <a:pt x="71" y="68"/>
                </a:lnTo>
                <a:close/>
                <a:moveTo>
                  <a:pt x="71" y="314"/>
                </a:moveTo>
                <a:lnTo>
                  <a:pt x="71" y="356"/>
                </a:lnTo>
                <a:lnTo>
                  <a:pt x="65" y="356"/>
                </a:lnTo>
                <a:lnTo>
                  <a:pt x="65" y="356"/>
                </a:lnTo>
                <a:lnTo>
                  <a:pt x="58" y="355"/>
                </a:lnTo>
                <a:lnTo>
                  <a:pt x="53" y="350"/>
                </a:lnTo>
                <a:lnTo>
                  <a:pt x="49" y="345"/>
                </a:lnTo>
                <a:lnTo>
                  <a:pt x="48" y="338"/>
                </a:lnTo>
                <a:lnTo>
                  <a:pt x="48" y="314"/>
                </a:lnTo>
                <a:lnTo>
                  <a:pt x="71" y="314"/>
                </a:lnTo>
                <a:lnTo>
                  <a:pt x="71" y="314"/>
                </a:lnTo>
                <a:close/>
                <a:moveTo>
                  <a:pt x="16" y="154"/>
                </a:moveTo>
                <a:lnTo>
                  <a:pt x="16" y="154"/>
                </a:lnTo>
                <a:lnTo>
                  <a:pt x="19" y="153"/>
                </a:lnTo>
                <a:lnTo>
                  <a:pt x="20" y="150"/>
                </a:lnTo>
                <a:lnTo>
                  <a:pt x="20" y="103"/>
                </a:lnTo>
                <a:lnTo>
                  <a:pt x="20" y="103"/>
                </a:lnTo>
                <a:lnTo>
                  <a:pt x="19" y="99"/>
                </a:lnTo>
                <a:lnTo>
                  <a:pt x="16" y="96"/>
                </a:lnTo>
                <a:lnTo>
                  <a:pt x="16" y="154"/>
                </a:lnTo>
                <a:close/>
                <a:moveTo>
                  <a:pt x="16" y="96"/>
                </a:moveTo>
                <a:lnTo>
                  <a:pt x="16" y="154"/>
                </a:lnTo>
                <a:lnTo>
                  <a:pt x="16" y="154"/>
                </a:lnTo>
                <a:lnTo>
                  <a:pt x="15" y="154"/>
                </a:lnTo>
                <a:lnTo>
                  <a:pt x="6" y="150"/>
                </a:lnTo>
                <a:lnTo>
                  <a:pt x="6" y="150"/>
                </a:lnTo>
                <a:lnTo>
                  <a:pt x="4" y="149"/>
                </a:lnTo>
                <a:lnTo>
                  <a:pt x="2" y="147"/>
                </a:lnTo>
                <a:lnTo>
                  <a:pt x="0" y="142"/>
                </a:lnTo>
                <a:lnTo>
                  <a:pt x="0" y="95"/>
                </a:lnTo>
                <a:lnTo>
                  <a:pt x="0" y="95"/>
                </a:lnTo>
                <a:lnTo>
                  <a:pt x="0" y="93"/>
                </a:lnTo>
                <a:lnTo>
                  <a:pt x="2" y="91"/>
                </a:lnTo>
                <a:lnTo>
                  <a:pt x="4" y="91"/>
                </a:lnTo>
                <a:lnTo>
                  <a:pt x="6" y="91"/>
                </a:lnTo>
                <a:lnTo>
                  <a:pt x="15" y="95"/>
                </a:lnTo>
                <a:lnTo>
                  <a:pt x="15" y="95"/>
                </a:lnTo>
                <a:lnTo>
                  <a:pt x="16" y="96"/>
                </a:lnTo>
                <a:lnTo>
                  <a:pt x="16" y="96"/>
                </a:lnTo>
                <a:close/>
                <a:moveTo>
                  <a:pt x="16" y="210"/>
                </a:moveTo>
                <a:lnTo>
                  <a:pt x="16" y="299"/>
                </a:lnTo>
                <a:lnTo>
                  <a:pt x="12" y="299"/>
                </a:lnTo>
                <a:lnTo>
                  <a:pt x="12" y="222"/>
                </a:lnTo>
                <a:lnTo>
                  <a:pt x="12" y="222"/>
                </a:lnTo>
                <a:lnTo>
                  <a:pt x="14" y="215"/>
                </a:lnTo>
                <a:lnTo>
                  <a:pt x="16" y="210"/>
                </a:lnTo>
                <a:lnTo>
                  <a:pt x="16" y="21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3" name="Freeform 172"/>
          <p:cNvSpPr>
            <a:spLocks noEditPoints="1"/>
          </p:cNvSpPr>
          <p:nvPr/>
        </p:nvSpPr>
        <p:spPr bwMode="auto">
          <a:xfrm>
            <a:off x="2093022" y="2464964"/>
            <a:ext cx="350654" cy="267164"/>
          </a:xfrm>
          <a:custGeom>
            <a:avLst/>
            <a:gdLst>
              <a:gd name="T0" fmla="*/ 396 w 399"/>
              <a:gd name="T1" fmla="*/ 285 h 304"/>
              <a:gd name="T2" fmla="*/ 390 w 399"/>
              <a:gd name="T3" fmla="*/ 10 h 304"/>
              <a:gd name="T4" fmla="*/ 349 w 399"/>
              <a:gd name="T5" fmla="*/ 22 h 304"/>
              <a:gd name="T6" fmla="*/ 376 w 399"/>
              <a:gd name="T7" fmla="*/ 48 h 304"/>
              <a:gd name="T8" fmla="*/ 360 w 399"/>
              <a:gd name="T9" fmla="*/ 281 h 304"/>
              <a:gd name="T10" fmla="*/ 304 w 399"/>
              <a:gd name="T11" fmla="*/ 256 h 304"/>
              <a:gd name="T12" fmla="*/ 345 w 399"/>
              <a:gd name="T13" fmla="*/ 42 h 304"/>
              <a:gd name="T14" fmla="*/ 357 w 399"/>
              <a:gd name="T15" fmla="*/ 251 h 304"/>
              <a:gd name="T16" fmla="*/ 254 w 399"/>
              <a:gd name="T17" fmla="*/ 22 h 304"/>
              <a:gd name="T18" fmla="*/ 254 w 399"/>
              <a:gd name="T19" fmla="*/ 304 h 304"/>
              <a:gd name="T20" fmla="*/ 254 w 399"/>
              <a:gd name="T21" fmla="*/ 264 h 304"/>
              <a:gd name="T22" fmla="*/ 277 w 399"/>
              <a:gd name="T23" fmla="*/ 167 h 304"/>
              <a:gd name="T24" fmla="*/ 274 w 399"/>
              <a:gd name="T25" fmla="*/ 133 h 304"/>
              <a:gd name="T26" fmla="*/ 273 w 399"/>
              <a:gd name="T27" fmla="*/ 109 h 304"/>
              <a:gd name="T28" fmla="*/ 254 w 399"/>
              <a:gd name="T29" fmla="*/ 41 h 304"/>
              <a:gd name="T30" fmla="*/ 260 w 399"/>
              <a:gd name="T31" fmla="*/ 171 h 304"/>
              <a:gd name="T32" fmla="*/ 254 w 399"/>
              <a:gd name="T33" fmla="*/ 137 h 304"/>
              <a:gd name="T34" fmla="*/ 257 w 399"/>
              <a:gd name="T35" fmla="*/ 103 h 304"/>
              <a:gd name="T36" fmla="*/ 200 w 399"/>
              <a:gd name="T37" fmla="*/ 0 h 304"/>
              <a:gd name="T38" fmla="*/ 200 w 399"/>
              <a:gd name="T39" fmla="*/ 282 h 304"/>
              <a:gd name="T40" fmla="*/ 241 w 399"/>
              <a:gd name="T41" fmla="*/ 93 h 304"/>
              <a:gd name="T42" fmla="*/ 226 w 399"/>
              <a:gd name="T43" fmla="*/ 121 h 304"/>
              <a:gd name="T44" fmla="*/ 230 w 399"/>
              <a:gd name="T45" fmla="*/ 144 h 304"/>
              <a:gd name="T46" fmla="*/ 232 w 399"/>
              <a:gd name="T47" fmla="*/ 178 h 304"/>
              <a:gd name="T48" fmla="*/ 200 w 399"/>
              <a:gd name="T49" fmla="*/ 186 h 304"/>
              <a:gd name="T50" fmla="*/ 254 w 399"/>
              <a:gd name="T51" fmla="*/ 41 h 304"/>
              <a:gd name="T52" fmla="*/ 242 w 399"/>
              <a:gd name="T53" fmla="*/ 103 h 304"/>
              <a:gd name="T54" fmla="*/ 251 w 399"/>
              <a:gd name="T55" fmla="*/ 128 h 304"/>
              <a:gd name="T56" fmla="*/ 251 w 399"/>
              <a:gd name="T57" fmla="*/ 136 h 304"/>
              <a:gd name="T58" fmla="*/ 246 w 399"/>
              <a:gd name="T59" fmla="*/ 170 h 304"/>
              <a:gd name="T60" fmla="*/ 135 w 399"/>
              <a:gd name="T61" fmla="*/ 22 h 304"/>
              <a:gd name="T62" fmla="*/ 135 w 399"/>
              <a:gd name="T63" fmla="*/ 304 h 304"/>
              <a:gd name="T64" fmla="*/ 173 w 399"/>
              <a:gd name="T65" fmla="*/ 178 h 304"/>
              <a:gd name="T66" fmla="*/ 139 w 399"/>
              <a:gd name="T67" fmla="*/ 213 h 304"/>
              <a:gd name="T68" fmla="*/ 162 w 399"/>
              <a:gd name="T69" fmla="*/ 183 h 304"/>
              <a:gd name="T70" fmla="*/ 148 w 399"/>
              <a:gd name="T71" fmla="*/ 153 h 304"/>
              <a:gd name="T72" fmla="*/ 136 w 399"/>
              <a:gd name="T73" fmla="*/ 126 h 304"/>
              <a:gd name="T74" fmla="*/ 143 w 399"/>
              <a:gd name="T75" fmla="*/ 136 h 304"/>
              <a:gd name="T76" fmla="*/ 150 w 399"/>
              <a:gd name="T77" fmla="*/ 122 h 304"/>
              <a:gd name="T78" fmla="*/ 200 w 399"/>
              <a:gd name="T79" fmla="*/ 41 h 304"/>
              <a:gd name="T80" fmla="*/ 147 w 399"/>
              <a:gd name="T81" fmla="*/ 193 h 304"/>
              <a:gd name="T82" fmla="*/ 139 w 399"/>
              <a:gd name="T83" fmla="*/ 164 h 304"/>
              <a:gd name="T84" fmla="*/ 25 w 399"/>
              <a:gd name="T85" fmla="*/ 2 h 304"/>
              <a:gd name="T86" fmla="*/ 0 w 399"/>
              <a:gd name="T87" fmla="*/ 273 h 304"/>
              <a:gd name="T88" fmla="*/ 25 w 399"/>
              <a:gd name="T89" fmla="*/ 304 h 304"/>
              <a:gd name="T90" fmla="*/ 40 w 399"/>
              <a:gd name="T91" fmla="*/ 281 h 304"/>
              <a:gd name="T92" fmla="*/ 24 w 399"/>
              <a:gd name="T93" fmla="*/ 48 h 304"/>
              <a:gd name="T94" fmla="*/ 50 w 399"/>
              <a:gd name="T95" fmla="*/ 22 h 304"/>
              <a:gd name="T96" fmla="*/ 124 w 399"/>
              <a:gd name="T97" fmla="*/ 125 h 304"/>
              <a:gd name="T98" fmla="*/ 106 w 399"/>
              <a:gd name="T99" fmla="*/ 175 h 304"/>
              <a:gd name="T100" fmla="*/ 117 w 399"/>
              <a:gd name="T101" fmla="*/ 209 h 304"/>
              <a:gd name="T102" fmla="*/ 54 w 399"/>
              <a:gd name="T103" fmla="*/ 262 h 304"/>
              <a:gd name="T104" fmla="*/ 43 w 399"/>
              <a:gd name="T105" fmla="*/ 53 h 304"/>
              <a:gd name="T106" fmla="*/ 135 w 399"/>
              <a:gd name="T107" fmla="*/ 156 h 304"/>
              <a:gd name="T108" fmla="*/ 131 w 399"/>
              <a:gd name="T109" fmla="*/ 176 h 304"/>
              <a:gd name="T110" fmla="*/ 128 w 399"/>
              <a:gd name="T111" fmla="*/ 199 h 304"/>
              <a:gd name="T112" fmla="*/ 127 w 399"/>
              <a:gd name="T113" fmla="*/ 137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99" h="304">
                <a:moveTo>
                  <a:pt x="368" y="304"/>
                </a:moveTo>
                <a:lnTo>
                  <a:pt x="368" y="304"/>
                </a:lnTo>
                <a:lnTo>
                  <a:pt x="373" y="304"/>
                </a:lnTo>
                <a:lnTo>
                  <a:pt x="380" y="302"/>
                </a:lnTo>
                <a:lnTo>
                  <a:pt x="385" y="298"/>
                </a:lnTo>
                <a:lnTo>
                  <a:pt x="390" y="294"/>
                </a:lnTo>
                <a:lnTo>
                  <a:pt x="394" y="290"/>
                </a:lnTo>
                <a:lnTo>
                  <a:pt x="396" y="285"/>
                </a:lnTo>
                <a:lnTo>
                  <a:pt x="399" y="279"/>
                </a:lnTo>
                <a:lnTo>
                  <a:pt x="399" y="273"/>
                </a:lnTo>
                <a:lnTo>
                  <a:pt x="399" y="33"/>
                </a:lnTo>
                <a:lnTo>
                  <a:pt x="399" y="33"/>
                </a:lnTo>
                <a:lnTo>
                  <a:pt x="399" y="26"/>
                </a:lnTo>
                <a:lnTo>
                  <a:pt x="396" y="21"/>
                </a:lnTo>
                <a:lnTo>
                  <a:pt x="394" y="15"/>
                </a:lnTo>
                <a:lnTo>
                  <a:pt x="390" y="10"/>
                </a:lnTo>
                <a:lnTo>
                  <a:pt x="385" y="6"/>
                </a:lnTo>
                <a:lnTo>
                  <a:pt x="380" y="3"/>
                </a:lnTo>
                <a:lnTo>
                  <a:pt x="373" y="2"/>
                </a:lnTo>
                <a:lnTo>
                  <a:pt x="368" y="0"/>
                </a:lnTo>
                <a:lnTo>
                  <a:pt x="304" y="0"/>
                </a:lnTo>
                <a:lnTo>
                  <a:pt x="304" y="22"/>
                </a:lnTo>
                <a:lnTo>
                  <a:pt x="349" y="22"/>
                </a:lnTo>
                <a:lnTo>
                  <a:pt x="349" y="22"/>
                </a:lnTo>
                <a:lnTo>
                  <a:pt x="354" y="22"/>
                </a:lnTo>
                <a:lnTo>
                  <a:pt x="360" y="25"/>
                </a:lnTo>
                <a:lnTo>
                  <a:pt x="364" y="26"/>
                </a:lnTo>
                <a:lnTo>
                  <a:pt x="368" y="30"/>
                </a:lnTo>
                <a:lnTo>
                  <a:pt x="371" y="34"/>
                </a:lnTo>
                <a:lnTo>
                  <a:pt x="373" y="38"/>
                </a:lnTo>
                <a:lnTo>
                  <a:pt x="375" y="42"/>
                </a:lnTo>
                <a:lnTo>
                  <a:pt x="376" y="48"/>
                </a:lnTo>
                <a:lnTo>
                  <a:pt x="376" y="256"/>
                </a:lnTo>
                <a:lnTo>
                  <a:pt x="376" y="256"/>
                </a:lnTo>
                <a:lnTo>
                  <a:pt x="375" y="262"/>
                </a:lnTo>
                <a:lnTo>
                  <a:pt x="373" y="267"/>
                </a:lnTo>
                <a:lnTo>
                  <a:pt x="371" y="271"/>
                </a:lnTo>
                <a:lnTo>
                  <a:pt x="368" y="275"/>
                </a:lnTo>
                <a:lnTo>
                  <a:pt x="364" y="278"/>
                </a:lnTo>
                <a:lnTo>
                  <a:pt x="360" y="281"/>
                </a:lnTo>
                <a:lnTo>
                  <a:pt x="354" y="282"/>
                </a:lnTo>
                <a:lnTo>
                  <a:pt x="349" y="282"/>
                </a:lnTo>
                <a:lnTo>
                  <a:pt x="304" y="282"/>
                </a:lnTo>
                <a:lnTo>
                  <a:pt x="304" y="304"/>
                </a:lnTo>
                <a:lnTo>
                  <a:pt x="368" y="304"/>
                </a:lnTo>
                <a:lnTo>
                  <a:pt x="368" y="304"/>
                </a:lnTo>
                <a:close/>
                <a:moveTo>
                  <a:pt x="304" y="264"/>
                </a:moveTo>
                <a:lnTo>
                  <a:pt x="304" y="256"/>
                </a:lnTo>
                <a:lnTo>
                  <a:pt x="337" y="256"/>
                </a:lnTo>
                <a:lnTo>
                  <a:pt x="337" y="243"/>
                </a:lnTo>
                <a:lnTo>
                  <a:pt x="304" y="243"/>
                </a:lnTo>
                <a:lnTo>
                  <a:pt x="304" y="41"/>
                </a:lnTo>
                <a:lnTo>
                  <a:pt x="337" y="41"/>
                </a:lnTo>
                <a:lnTo>
                  <a:pt x="337" y="41"/>
                </a:lnTo>
                <a:lnTo>
                  <a:pt x="341" y="41"/>
                </a:lnTo>
                <a:lnTo>
                  <a:pt x="345" y="42"/>
                </a:lnTo>
                <a:lnTo>
                  <a:pt x="352" y="46"/>
                </a:lnTo>
                <a:lnTo>
                  <a:pt x="357" y="53"/>
                </a:lnTo>
                <a:lnTo>
                  <a:pt x="357" y="57"/>
                </a:lnTo>
                <a:lnTo>
                  <a:pt x="358" y="61"/>
                </a:lnTo>
                <a:lnTo>
                  <a:pt x="358" y="243"/>
                </a:lnTo>
                <a:lnTo>
                  <a:pt x="358" y="243"/>
                </a:lnTo>
                <a:lnTo>
                  <a:pt x="357" y="247"/>
                </a:lnTo>
                <a:lnTo>
                  <a:pt x="357" y="251"/>
                </a:lnTo>
                <a:lnTo>
                  <a:pt x="352" y="258"/>
                </a:lnTo>
                <a:lnTo>
                  <a:pt x="345" y="262"/>
                </a:lnTo>
                <a:lnTo>
                  <a:pt x="341" y="263"/>
                </a:lnTo>
                <a:lnTo>
                  <a:pt x="337" y="264"/>
                </a:lnTo>
                <a:lnTo>
                  <a:pt x="304" y="264"/>
                </a:lnTo>
                <a:close/>
                <a:moveTo>
                  <a:pt x="304" y="0"/>
                </a:moveTo>
                <a:lnTo>
                  <a:pt x="254" y="0"/>
                </a:lnTo>
                <a:lnTo>
                  <a:pt x="254" y="22"/>
                </a:lnTo>
                <a:lnTo>
                  <a:pt x="304" y="22"/>
                </a:lnTo>
                <a:lnTo>
                  <a:pt x="304" y="0"/>
                </a:lnTo>
                <a:lnTo>
                  <a:pt x="304" y="0"/>
                </a:lnTo>
                <a:close/>
                <a:moveTo>
                  <a:pt x="254" y="304"/>
                </a:moveTo>
                <a:lnTo>
                  <a:pt x="304" y="304"/>
                </a:lnTo>
                <a:lnTo>
                  <a:pt x="304" y="282"/>
                </a:lnTo>
                <a:lnTo>
                  <a:pt x="254" y="282"/>
                </a:lnTo>
                <a:lnTo>
                  <a:pt x="254" y="304"/>
                </a:lnTo>
                <a:lnTo>
                  <a:pt x="254" y="304"/>
                </a:lnTo>
                <a:close/>
                <a:moveTo>
                  <a:pt x="304" y="41"/>
                </a:moveTo>
                <a:lnTo>
                  <a:pt x="304" y="243"/>
                </a:lnTo>
                <a:lnTo>
                  <a:pt x="270" y="243"/>
                </a:lnTo>
                <a:lnTo>
                  <a:pt x="270" y="256"/>
                </a:lnTo>
                <a:lnTo>
                  <a:pt x="304" y="256"/>
                </a:lnTo>
                <a:lnTo>
                  <a:pt x="304" y="264"/>
                </a:lnTo>
                <a:lnTo>
                  <a:pt x="254" y="264"/>
                </a:lnTo>
                <a:lnTo>
                  <a:pt x="254" y="183"/>
                </a:lnTo>
                <a:lnTo>
                  <a:pt x="254" y="183"/>
                </a:lnTo>
                <a:lnTo>
                  <a:pt x="257" y="183"/>
                </a:lnTo>
                <a:lnTo>
                  <a:pt x="257" y="183"/>
                </a:lnTo>
                <a:lnTo>
                  <a:pt x="265" y="179"/>
                </a:lnTo>
                <a:lnTo>
                  <a:pt x="272" y="174"/>
                </a:lnTo>
                <a:lnTo>
                  <a:pt x="272" y="174"/>
                </a:lnTo>
                <a:lnTo>
                  <a:pt x="277" y="167"/>
                </a:lnTo>
                <a:lnTo>
                  <a:pt x="281" y="159"/>
                </a:lnTo>
                <a:lnTo>
                  <a:pt x="281" y="159"/>
                </a:lnTo>
                <a:lnTo>
                  <a:pt x="281" y="151"/>
                </a:lnTo>
                <a:lnTo>
                  <a:pt x="281" y="151"/>
                </a:lnTo>
                <a:lnTo>
                  <a:pt x="281" y="143"/>
                </a:lnTo>
                <a:lnTo>
                  <a:pt x="281" y="143"/>
                </a:lnTo>
                <a:lnTo>
                  <a:pt x="278" y="137"/>
                </a:lnTo>
                <a:lnTo>
                  <a:pt x="274" y="133"/>
                </a:lnTo>
                <a:lnTo>
                  <a:pt x="274" y="133"/>
                </a:lnTo>
                <a:lnTo>
                  <a:pt x="269" y="130"/>
                </a:lnTo>
                <a:lnTo>
                  <a:pt x="262" y="129"/>
                </a:lnTo>
                <a:lnTo>
                  <a:pt x="262" y="129"/>
                </a:lnTo>
                <a:lnTo>
                  <a:pt x="268" y="122"/>
                </a:lnTo>
                <a:lnTo>
                  <a:pt x="272" y="116"/>
                </a:lnTo>
                <a:lnTo>
                  <a:pt x="272" y="116"/>
                </a:lnTo>
                <a:lnTo>
                  <a:pt x="273" y="109"/>
                </a:lnTo>
                <a:lnTo>
                  <a:pt x="273" y="102"/>
                </a:lnTo>
                <a:lnTo>
                  <a:pt x="273" y="102"/>
                </a:lnTo>
                <a:lnTo>
                  <a:pt x="270" y="97"/>
                </a:lnTo>
                <a:lnTo>
                  <a:pt x="264" y="93"/>
                </a:lnTo>
                <a:lnTo>
                  <a:pt x="264" y="93"/>
                </a:lnTo>
                <a:lnTo>
                  <a:pt x="260" y="90"/>
                </a:lnTo>
                <a:lnTo>
                  <a:pt x="254" y="90"/>
                </a:lnTo>
                <a:lnTo>
                  <a:pt x="254" y="41"/>
                </a:lnTo>
                <a:lnTo>
                  <a:pt x="304" y="41"/>
                </a:lnTo>
                <a:lnTo>
                  <a:pt x="304" y="41"/>
                </a:lnTo>
                <a:close/>
                <a:moveTo>
                  <a:pt x="254" y="175"/>
                </a:moveTo>
                <a:lnTo>
                  <a:pt x="254" y="175"/>
                </a:lnTo>
                <a:lnTo>
                  <a:pt x="254" y="175"/>
                </a:lnTo>
                <a:lnTo>
                  <a:pt x="254" y="175"/>
                </a:lnTo>
                <a:lnTo>
                  <a:pt x="257" y="174"/>
                </a:lnTo>
                <a:lnTo>
                  <a:pt x="260" y="171"/>
                </a:lnTo>
                <a:lnTo>
                  <a:pt x="264" y="166"/>
                </a:lnTo>
                <a:lnTo>
                  <a:pt x="264" y="166"/>
                </a:lnTo>
                <a:lnTo>
                  <a:pt x="265" y="159"/>
                </a:lnTo>
                <a:lnTo>
                  <a:pt x="264" y="151"/>
                </a:lnTo>
                <a:lnTo>
                  <a:pt x="264" y="151"/>
                </a:lnTo>
                <a:lnTo>
                  <a:pt x="260" y="143"/>
                </a:lnTo>
                <a:lnTo>
                  <a:pt x="257" y="140"/>
                </a:lnTo>
                <a:lnTo>
                  <a:pt x="254" y="137"/>
                </a:lnTo>
                <a:lnTo>
                  <a:pt x="254" y="175"/>
                </a:lnTo>
                <a:lnTo>
                  <a:pt x="254" y="175"/>
                </a:lnTo>
                <a:close/>
                <a:moveTo>
                  <a:pt x="254" y="124"/>
                </a:moveTo>
                <a:lnTo>
                  <a:pt x="254" y="124"/>
                </a:lnTo>
                <a:lnTo>
                  <a:pt x="257" y="117"/>
                </a:lnTo>
                <a:lnTo>
                  <a:pt x="258" y="109"/>
                </a:lnTo>
                <a:lnTo>
                  <a:pt x="258" y="109"/>
                </a:lnTo>
                <a:lnTo>
                  <a:pt x="257" y="103"/>
                </a:lnTo>
                <a:lnTo>
                  <a:pt x="257" y="103"/>
                </a:lnTo>
                <a:lnTo>
                  <a:pt x="255" y="99"/>
                </a:lnTo>
                <a:lnTo>
                  <a:pt x="254" y="98"/>
                </a:lnTo>
                <a:lnTo>
                  <a:pt x="254" y="98"/>
                </a:lnTo>
                <a:lnTo>
                  <a:pt x="254" y="97"/>
                </a:lnTo>
                <a:lnTo>
                  <a:pt x="254" y="124"/>
                </a:lnTo>
                <a:close/>
                <a:moveTo>
                  <a:pt x="254" y="0"/>
                </a:moveTo>
                <a:lnTo>
                  <a:pt x="200" y="0"/>
                </a:lnTo>
                <a:lnTo>
                  <a:pt x="200" y="22"/>
                </a:lnTo>
                <a:lnTo>
                  <a:pt x="254" y="22"/>
                </a:lnTo>
                <a:lnTo>
                  <a:pt x="254" y="0"/>
                </a:lnTo>
                <a:lnTo>
                  <a:pt x="254" y="0"/>
                </a:lnTo>
                <a:close/>
                <a:moveTo>
                  <a:pt x="200" y="304"/>
                </a:moveTo>
                <a:lnTo>
                  <a:pt x="254" y="304"/>
                </a:lnTo>
                <a:lnTo>
                  <a:pt x="254" y="282"/>
                </a:lnTo>
                <a:lnTo>
                  <a:pt x="200" y="282"/>
                </a:lnTo>
                <a:lnTo>
                  <a:pt x="200" y="304"/>
                </a:lnTo>
                <a:lnTo>
                  <a:pt x="200" y="304"/>
                </a:lnTo>
                <a:close/>
                <a:moveTo>
                  <a:pt x="254" y="41"/>
                </a:moveTo>
                <a:lnTo>
                  <a:pt x="254" y="90"/>
                </a:lnTo>
                <a:lnTo>
                  <a:pt x="254" y="90"/>
                </a:lnTo>
                <a:lnTo>
                  <a:pt x="246" y="91"/>
                </a:lnTo>
                <a:lnTo>
                  <a:pt x="246" y="91"/>
                </a:lnTo>
                <a:lnTo>
                  <a:pt x="241" y="93"/>
                </a:lnTo>
                <a:lnTo>
                  <a:pt x="236" y="95"/>
                </a:lnTo>
                <a:lnTo>
                  <a:pt x="232" y="99"/>
                </a:lnTo>
                <a:lnTo>
                  <a:pt x="230" y="103"/>
                </a:lnTo>
                <a:lnTo>
                  <a:pt x="230" y="103"/>
                </a:lnTo>
                <a:lnTo>
                  <a:pt x="227" y="107"/>
                </a:lnTo>
                <a:lnTo>
                  <a:pt x="226" y="111"/>
                </a:lnTo>
                <a:lnTo>
                  <a:pt x="226" y="117"/>
                </a:lnTo>
                <a:lnTo>
                  <a:pt x="226" y="121"/>
                </a:lnTo>
                <a:lnTo>
                  <a:pt x="226" y="121"/>
                </a:lnTo>
                <a:lnTo>
                  <a:pt x="228" y="125"/>
                </a:lnTo>
                <a:lnTo>
                  <a:pt x="231" y="129"/>
                </a:lnTo>
                <a:lnTo>
                  <a:pt x="235" y="132"/>
                </a:lnTo>
                <a:lnTo>
                  <a:pt x="241" y="134"/>
                </a:lnTo>
                <a:lnTo>
                  <a:pt x="241" y="134"/>
                </a:lnTo>
                <a:lnTo>
                  <a:pt x="232" y="141"/>
                </a:lnTo>
                <a:lnTo>
                  <a:pt x="230" y="144"/>
                </a:lnTo>
                <a:lnTo>
                  <a:pt x="227" y="148"/>
                </a:lnTo>
                <a:lnTo>
                  <a:pt x="227" y="148"/>
                </a:lnTo>
                <a:lnTo>
                  <a:pt x="226" y="158"/>
                </a:lnTo>
                <a:lnTo>
                  <a:pt x="226" y="166"/>
                </a:lnTo>
                <a:lnTo>
                  <a:pt x="226" y="166"/>
                </a:lnTo>
                <a:lnTo>
                  <a:pt x="227" y="171"/>
                </a:lnTo>
                <a:lnTo>
                  <a:pt x="230" y="174"/>
                </a:lnTo>
                <a:lnTo>
                  <a:pt x="232" y="178"/>
                </a:lnTo>
                <a:lnTo>
                  <a:pt x="236" y="181"/>
                </a:lnTo>
                <a:lnTo>
                  <a:pt x="236" y="181"/>
                </a:lnTo>
                <a:lnTo>
                  <a:pt x="241" y="182"/>
                </a:lnTo>
                <a:lnTo>
                  <a:pt x="245" y="183"/>
                </a:lnTo>
                <a:lnTo>
                  <a:pt x="254" y="183"/>
                </a:lnTo>
                <a:lnTo>
                  <a:pt x="254" y="264"/>
                </a:lnTo>
                <a:lnTo>
                  <a:pt x="200" y="264"/>
                </a:lnTo>
                <a:lnTo>
                  <a:pt x="200" y="186"/>
                </a:lnTo>
                <a:lnTo>
                  <a:pt x="201" y="186"/>
                </a:lnTo>
                <a:lnTo>
                  <a:pt x="200" y="171"/>
                </a:lnTo>
                <a:lnTo>
                  <a:pt x="216" y="167"/>
                </a:lnTo>
                <a:lnTo>
                  <a:pt x="215" y="153"/>
                </a:lnTo>
                <a:lnTo>
                  <a:pt x="200" y="158"/>
                </a:lnTo>
                <a:lnTo>
                  <a:pt x="200" y="145"/>
                </a:lnTo>
                <a:lnTo>
                  <a:pt x="200" y="41"/>
                </a:lnTo>
                <a:lnTo>
                  <a:pt x="254" y="41"/>
                </a:lnTo>
                <a:lnTo>
                  <a:pt x="254" y="41"/>
                </a:lnTo>
                <a:close/>
                <a:moveTo>
                  <a:pt x="254" y="97"/>
                </a:moveTo>
                <a:lnTo>
                  <a:pt x="254" y="97"/>
                </a:lnTo>
                <a:lnTo>
                  <a:pt x="251" y="97"/>
                </a:lnTo>
                <a:lnTo>
                  <a:pt x="249" y="97"/>
                </a:lnTo>
                <a:lnTo>
                  <a:pt x="249" y="97"/>
                </a:lnTo>
                <a:lnTo>
                  <a:pt x="245" y="99"/>
                </a:lnTo>
                <a:lnTo>
                  <a:pt x="242" y="103"/>
                </a:lnTo>
                <a:lnTo>
                  <a:pt x="242" y="103"/>
                </a:lnTo>
                <a:lnTo>
                  <a:pt x="241" y="109"/>
                </a:lnTo>
                <a:lnTo>
                  <a:pt x="241" y="114"/>
                </a:lnTo>
                <a:lnTo>
                  <a:pt x="241" y="114"/>
                </a:lnTo>
                <a:lnTo>
                  <a:pt x="242" y="118"/>
                </a:lnTo>
                <a:lnTo>
                  <a:pt x="245" y="122"/>
                </a:lnTo>
                <a:lnTo>
                  <a:pt x="247" y="125"/>
                </a:lnTo>
                <a:lnTo>
                  <a:pt x="251" y="128"/>
                </a:lnTo>
                <a:lnTo>
                  <a:pt x="251" y="128"/>
                </a:lnTo>
                <a:lnTo>
                  <a:pt x="254" y="124"/>
                </a:lnTo>
                <a:lnTo>
                  <a:pt x="254" y="97"/>
                </a:lnTo>
                <a:lnTo>
                  <a:pt x="254" y="97"/>
                </a:lnTo>
                <a:close/>
                <a:moveTo>
                  <a:pt x="254" y="137"/>
                </a:moveTo>
                <a:lnTo>
                  <a:pt x="254" y="137"/>
                </a:lnTo>
                <a:lnTo>
                  <a:pt x="251" y="136"/>
                </a:lnTo>
                <a:lnTo>
                  <a:pt x="251" y="136"/>
                </a:lnTo>
                <a:lnTo>
                  <a:pt x="247" y="141"/>
                </a:lnTo>
                <a:lnTo>
                  <a:pt x="245" y="147"/>
                </a:lnTo>
                <a:lnTo>
                  <a:pt x="243" y="152"/>
                </a:lnTo>
                <a:lnTo>
                  <a:pt x="243" y="159"/>
                </a:lnTo>
                <a:lnTo>
                  <a:pt x="243" y="159"/>
                </a:lnTo>
                <a:lnTo>
                  <a:pt x="243" y="164"/>
                </a:lnTo>
                <a:lnTo>
                  <a:pt x="243" y="164"/>
                </a:lnTo>
                <a:lnTo>
                  <a:pt x="246" y="170"/>
                </a:lnTo>
                <a:lnTo>
                  <a:pt x="249" y="172"/>
                </a:lnTo>
                <a:lnTo>
                  <a:pt x="249" y="172"/>
                </a:lnTo>
                <a:lnTo>
                  <a:pt x="251" y="174"/>
                </a:lnTo>
                <a:lnTo>
                  <a:pt x="254" y="175"/>
                </a:lnTo>
                <a:lnTo>
                  <a:pt x="254" y="137"/>
                </a:lnTo>
                <a:close/>
                <a:moveTo>
                  <a:pt x="200" y="0"/>
                </a:moveTo>
                <a:lnTo>
                  <a:pt x="135" y="0"/>
                </a:lnTo>
                <a:lnTo>
                  <a:pt x="135" y="22"/>
                </a:lnTo>
                <a:lnTo>
                  <a:pt x="200" y="22"/>
                </a:lnTo>
                <a:lnTo>
                  <a:pt x="200" y="0"/>
                </a:lnTo>
                <a:lnTo>
                  <a:pt x="200" y="0"/>
                </a:lnTo>
                <a:close/>
                <a:moveTo>
                  <a:pt x="135" y="304"/>
                </a:moveTo>
                <a:lnTo>
                  <a:pt x="200" y="304"/>
                </a:lnTo>
                <a:lnTo>
                  <a:pt x="200" y="282"/>
                </a:lnTo>
                <a:lnTo>
                  <a:pt x="135" y="282"/>
                </a:lnTo>
                <a:lnTo>
                  <a:pt x="135" y="304"/>
                </a:lnTo>
                <a:lnTo>
                  <a:pt x="135" y="304"/>
                </a:lnTo>
                <a:close/>
                <a:moveTo>
                  <a:pt x="200" y="41"/>
                </a:moveTo>
                <a:lnTo>
                  <a:pt x="200" y="145"/>
                </a:lnTo>
                <a:lnTo>
                  <a:pt x="200" y="143"/>
                </a:lnTo>
                <a:lnTo>
                  <a:pt x="186" y="145"/>
                </a:lnTo>
                <a:lnTo>
                  <a:pt x="186" y="160"/>
                </a:lnTo>
                <a:lnTo>
                  <a:pt x="171" y="164"/>
                </a:lnTo>
                <a:lnTo>
                  <a:pt x="173" y="178"/>
                </a:lnTo>
                <a:lnTo>
                  <a:pt x="188" y="174"/>
                </a:lnTo>
                <a:lnTo>
                  <a:pt x="188" y="190"/>
                </a:lnTo>
                <a:lnTo>
                  <a:pt x="200" y="186"/>
                </a:lnTo>
                <a:lnTo>
                  <a:pt x="200" y="264"/>
                </a:lnTo>
                <a:lnTo>
                  <a:pt x="135" y="264"/>
                </a:lnTo>
                <a:lnTo>
                  <a:pt x="135" y="214"/>
                </a:lnTo>
                <a:lnTo>
                  <a:pt x="135" y="214"/>
                </a:lnTo>
                <a:lnTo>
                  <a:pt x="139" y="213"/>
                </a:lnTo>
                <a:lnTo>
                  <a:pt x="139" y="213"/>
                </a:lnTo>
                <a:lnTo>
                  <a:pt x="144" y="210"/>
                </a:lnTo>
                <a:lnTo>
                  <a:pt x="150" y="208"/>
                </a:lnTo>
                <a:lnTo>
                  <a:pt x="155" y="202"/>
                </a:lnTo>
                <a:lnTo>
                  <a:pt x="158" y="197"/>
                </a:lnTo>
                <a:lnTo>
                  <a:pt x="158" y="197"/>
                </a:lnTo>
                <a:lnTo>
                  <a:pt x="161" y="190"/>
                </a:lnTo>
                <a:lnTo>
                  <a:pt x="162" y="183"/>
                </a:lnTo>
                <a:lnTo>
                  <a:pt x="162" y="176"/>
                </a:lnTo>
                <a:lnTo>
                  <a:pt x="162" y="170"/>
                </a:lnTo>
                <a:lnTo>
                  <a:pt x="162" y="170"/>
                </a:lnTo>
                <a:lnTo>
                  <a:pt x="158" y="163"/>
                </a:lnTo>
                <a:lnTo>
                  <a:pt x="154" y="158"/>
                </a:lnTo>
                <a:lnTo>
                  <a:pt x="154" y="158"/>
                </a:lnTo>
                <a:lnTo>
                  <a:pt x="148" y="153"/>
                </a:lnTo>
                <a:lnTo>
                  <a:pt x="148" y="153"/>
                </a:lnTo>
                <a:lnTo>
                  <a:pt x="144" y="153"/>
                </a:lnTo>
                <a:lnTo>
                  <a:pt x="139" y="155"/>
                </a:lnTo>
                <a:lnTo>
                  <a:pt x="139" y="155"/>
                </a:lnTo>
                <a:lnTo>
                  <a:pt x="135" y="156"/>
                </a:lnTo>
                <a:lnTo>
                  <a:pt x="135" y="128"/>
                </a:lnTo>
                <a:lnTo>
                  <a:pt x="135" y="128"/>
                </a:lnTo>
                <a:lnTo>
                  <a:pt x="136" y="126"/>
                </a:lnTo>
                <a:lnTo>
                  <a:pt x="136" y="126"/>
                </a:lnTo>
                <a:lnTo>
                  <a:pt x="139" y="126"/>
                </a:lnTo>
                <a:lnTo>
                  <a:pt x="140" y="128"/>
                </a:lnTo>
                <a:lnTo>
                  <a:pt x="140" y="128"/>
                </a:lnTo>
                <a:lnTo>
                  <a:pt x="143" y="129"/>
                </a:lnTo>
                <a:lnTo>
                  <a:pt x="143" y="132"/>
                </a:lnTo>
                <a:lnTo>
                  <a:pt x="143" y="132"/>
                </a:lnTo>
                <a:lnTo>
                  <a:pt x="143" y="134"/>
                </a:lnTo>
                <a:lnTo>
                  <a:pt x="143" y="136"/>
                </a:lnTo>
                <a:lnTo>
                  <a:pt x="143" y="136"/>
                </a:lnTo>
                <a:lnTo>
                  <a:pt x="147" y="134"/>
                </a:lnTo>
                <a:lnTo>
                  <a:pt x="150" y="132"/>
                </a:lnTo>
                <a:lnTo>
                  <a:pt x="150" y="132"/>
                </a:lnTo>
                <a:lnTo>
                  <a:pt x="151" y="129"/>
                </a:lnTo>
                <a:lnTo>
                  <a:pt x="151" y="125"/>
                </a:lnTo>
                <a:lnTo>
                  <a:pt x="151" y="125"/>
                </a:lnTo>
                <a:lnTo>
                  <a:pt x="150" y="122"/>
                </a:lnTo>
                <a:lnTo>
                  <a:pt x="146" y="120"/>
                </a:lnTo>
                <a:lnTo>
                  <a:pt x="146" y="120"/>
                </a:lnTo>
                <a:lnTo>
                  <a:pt x="140" y="120"/>
                </a:lnTo>
                <a:lnTo>
                  <a:pt x="135" y="120"/>
                </a:lnTo>
                <a:lnTo>
                  <a:pt x="135" y="120"/>
                </a:lnTo>
                <a:lnTo>
                  <a:pt x="135" y="41"/>
                </a:lnTo>
                <a:lnTo>
                  <a:pt x="200" y="41"/>
                </a:lnTo>
                <a:lnTo>
                  <a:pt x="200" y="41"/>
                </a:lnTo>
                <a:close/>
                <a:moveTo>
                  <a:pt x="135" y="204"/>
                </a:moveTo>
                <a:lnTo>
                  <a:pt x="135" y="204"/>
                </a:lnTo>
                <a:lnTo>
                  <a:pt x="138" y="204"/>
                </a:lnTo>
                <a:lnTo>
                  <a:pt x="138" y="204"/>
                </a:lnTo>
                <a:lnTo>
                  <a:pt x="140" y="202"/>
                </a:lnTo>
                <a:lnTo>
                  <a:pt x="143" y="199"/>
                </a:lnTo>
                <a:lnTo>
                  <a:pt x="146" y="197"/>
                </a:lnTo>
                <a:lnTo>
                  <a:pt x="147" y="193"/>
                </a:lnTo>
                <a:lnTo>
                  <a:pt x="147" y="193"/>
                </a:lnTo>
                <a:lnTo>
                  <a:pt x="150" y="185"/>
                </a:lnTo>
                <a:lnTo>
                  <a:pt x="148" y="175"/>
                </a:lnTo>
                <a:lnTo>
                  <a:pt x="148" y="175"/>
                </a:lnTo>
                <a:lnTo>
                  <a:pt x="147" y="170"/>
                </a:lnTo>
                <a:lnTo>
                  <a:pt x="144" y="167"/>
                </a:lnTo>
                <a:lnTo>
                  <a:pt x="142" y="164"/>
                </a:lnTo>
                <a:lnTo>
                  <a:pt x="139" y="164"/>
                </a:lnTo>
                <a:lnTo>
                  <a:pt x="139" y="164"/>
                </a:lnTo>
                <a:lnTo>
                  <a:pt x="136" y="166"/>
                </a:lnTo>
                <a:lnTo>
                  <a:pt x="135" y="168"/>
                </a:lnTo>
                <a:lnTo>
                  <a:pt x="135" y="204"/>
                </a:lnTo>
                <a:close/>
                <a:moveTo>
                  <a:pt x="135" y="0"/>
                </a:moveTo>
                <a:lnTo>
                  <a:pt x="32" y="0"/>
                </a:lnTo>
                <a:lnTo>
                  <a:pt x="32" y="0"/>
                </a:lnTo>
                <a:lnTo>
                  <a:pt x="25" y="2"/>
                </a:lnTo>
                <a:lnTo>
                  <a:pt x="20" y="3"/>
                </a:lnTo>
                <a:lnTo>
                  <a:pt x="14" y="6"/>
                </a:lnTo>
                <a:lnTo>
                  <a:pt x="9" y="10"/>
                </a:lnTo>
                <a:lnTo>
                  <a:pt x="5" y="15"/>
                </a:lnTo>
                <a:lnTo>
                  <a:pt x="2" y="21"/>
                </a:lnTo>
                <a:lnTo>
                  <a:pt x="1" y="26"/>
                </a:lnTo>
                <a:lnTo>
                  <a:pt x="0" y="33"/>
                </a:lnTo>
                <a:lnTo>
                  <a:pt x="0" y="273"/>
                </a:lnTo>
                <a:lnTo>
                  <a:pt x="0" y="273"/>
                </a:lnTo>
                <a:lnTo>
                  <a:pt x="1" y="279"/>
                </a:lnTo>
                <a:lnTo>
                  <a:pt x="2" y="285"/>
                </a:lnTo>
                <a:lnTo>
                  <a:pt x="5" y="290"/>
                </a:lnTo>
                <a:lnTo>
                  <a:pt x="9" y="294"/>
                </a:lnTo>
                <a:lnTo>
                  <a:pt x="14" y="298"/>
                </a:lnTo>
                <a:lnTo>
                  <a:pt x="20" y="302"/>
                </a:lnTo>
                <a:lnTo>
                  <a:pt x="25" y="304"/>
                </a:lnTo>
                <a:lnTo>
                  <a:pt x="32" y="304"/>
                </a:lnTo>
                <a:lnTo>
                  <a:pt x="135" y="304"/>
                </a:lnTo>
                <a:lnTo>
                  <a:pt x="135" y="282"/>
                </a:lnTo>
                <a:lnTo>
                  <a:pt x="50" y="282"/>
                </a:lnTo>
                <a:lnTo>
                  <a:pt x="50" y="282"/>
                </a:lnTo>
                <a:lnTo>
                  <a:pt x="50" y="282"/>
                </a:lnTo>
                <a:lnTo>
                  <a:pt x="44" y="282"/>
                </a:lnTo>
                <a:lnTo>
                  <a:pt x="40" y="281"/>
                </a:lnTo>
                <a:lnTo>
                  <a:pt x="35" y="278"/>
                </a:lnTo>
                <a:lnTo>
                  <a:pt x="32" y="275"/>
                </a:lnTo>
                <a:lnTo>
                  <a:pt x="28" y="271"/>
                </a:lnTo>
                <a:lnTo>
                  <a:pt x="25" y="267"/>
                </a:lnTo>
                <a:lnTo>
                  <a:pt x="24" y="262"/>
                </a:lnTo>
                <a:lnTo>
                  <a:pt x="24" y="256"/>
                </a:lnTo>
                <a:lnTo>
                  <a:pt x="24" y="48"/>
                </a:lnTo>
                <a:lnTo>
                  <a:pt x="24" y="48"/>
                </a:lnTo>
                <a:lnTo>
                  <a:pt x="24" y="42"/>
                </a:lnTo>
                <a:lnTo>
                  <a:pt x="25" y="38"/>
                </a:lnTo>
                <a:lnTo>
                  <a:pt x="28" y="34"/>
                </a:lnTo>
                <a:lnTo>
                  <a:pt x="32" y="30"/>
                </a:lnTo>
                <a:lnTo>
                  <a:pt x="35" y="26"/>
                </a:lnTo>
                <a:lnTo>
                  <a:pt x="40" y="25"/>
                </a:lnTo>
                <a:lnTo>
                  <a:pt x="44" y="22"/>
                </a:lnTo>
                <a:lnTo>
                  <a:pt x="50" y="22"/>
                </a:lnTo>
                <a:lnTo>
                  <a:pt x="135" y="22"/>
                </a:lnTo>
                <a:lnTo>
                  <a:pt x="135" y="0"/>
                </a:lnTo>
                <a:lnTo>
                  <a:pt x="135" y="0"/>
                </a:lnTo>
                <a:close/>
                <a:moveTo>
                  <a:pt x="135" y="41"/>
                </a:moveTo>
                <a:lnTo>
                  <a:pt x="135" y="120"/>
                </a:lnTo>
                <a:lnTo>
                  <a:pt x="135" y="120"/>
                </a:lnTo>
                <a:lnTo>
                  <a:pt x="130" y="122"/>
                </a:lnTo>
                <a:lnTo>
                  <a:pt x="124" y="125"/>
                </a:lnTo>
                <a:lnTo>
                  <a:pt x="120" y="129"/>
                </a:lnTo>
                <a:lnTo>
                  <a:pt x="116" y="133"/>
                </a:lnTo>
                <a:lnTo>
                  <a:pt x="116" y="133"/>
                </a:lnTo>
                <a:lnTo>
                  <a:pt x="112" y="139"/>
                </a:lnTo>
                <a:lnTo>
                  <a:pt x="111" y="144"/>
                </a:lnTo>
                <a:lnTo>
                  <a:pt x="106" y="159"/>
                </a:lnTo>
                <a:lnTo>
                  <a:pt x="106" y="159"/>
                </a:lnTo>
                <a:lnTo>
                  <a:pt x="106" y="175"/>
                </a:lnTo>
                <a:lnTo>
                  <a:pt x="106" y="175"/>
                </a:lnTo>
                <a:lnTo>
                  <a:pt x="108" y="185"/>
                </a:lnTo>
                <a:lnTo>
                  <a:pt x="109" y="194"/>
                </a:lnTo>
                <a:lnTo>
                  <a:pt x="111" y="195"/>
                </a:lnTo>
                <a:lnTo>
                  <a:pt x="111" y="195"/>
                </a:lnTo>
                <a:lnTo>
                  <a:pt x="113" y="205"/>
                </a:lnTo>
                <a:lnTo>
                  <a:pt x="113" y="205"/>
                </a:lnTo>
                <a:lnTo>
                  <a:pt x="117" y="209"/>
                </a:lnTo>
                <a:lnTo>
                  <a:pt x="121" y="213"/>
                </a:lnTo>
                <a:lnTo>
                  <a:pt x="128" y="214"/>
                </a:lnTo>
                <a:lnTo>
                  <a:pt x="135" y="214"/>
                </a:lnTo>
                <a:lnTo>
                  <a:pt x="135" y="264"/>
                </a:lnTo>
                <a:lnTo>
                  <a:pt x="62" y="264"/>
                </a:lnTo>
                <a:lnTo>
                  <a:pt x="62" y="264"/>
                </a:lnTo>
                <a:lnTo>
                  <a:pt x="58" y="263"/>
                </a:lnTo>
                <a:lnTo>
                  <a:pt x="54" y="262"/>
                </a:lnTo>
                <a:lnTo>
                  <a:pt x="47" y="258"/>
                </a:lnTo>
                <a:lnTo>
                  <a:pt x="43" y="251"/>
                </a:lnTo>
                <a:lnTo>
                  <a:pt x="41" y="247"/>
                </a:lnTo>
                <a:lnTo>
                  <a:pt x="41" y="243"/>
                </a:lnTo>
                <a:lnTo>
                  <a:pt x="41" y="61"/>
                </a:lnTo>
                <a:lnTo>
                  <a:pt x="41" y="61"/>
                </a:lnTo>
                <a:lnTo>
                  <a:pt x="41" y="57"/>
                </a:lnTo>
                <a:lnTo>
                  <a:pt x="43" y="53"/>
                </a:lnTo>
                <a:lnTo>
                  <a:pt x="47" y="46"/>
                </a:lnTo>
                <a:lnTo>
                  <a:pt x="54" y="42"/>
                </a:lnTo>
                <a:lnTo>
                  <a:pt x="58" y="41"/>
                </a:lnTo>
                <a:lnTo>
                  <a:pt x="62" y="41"/>
                </a:lnTo>
                <a:lnTo>
                  <a:pt x="135" y="41"/>
                </a:lnTo>
                <a:lnTo>
                  <a:pt x="135" y="41"/>
                </a:lnTo>
                <a:close/>
                <a:moveTo>
                  <a:pt x="135" y="128"/>
                </a:moveTo>
                <a:lnTo>
                  <a:pt x="135" y="156"/>
                </a:lnTo>
                <a:lnTo>
                  <a:pt x="135" y="156"/>
                </a:lnTo>
                <a:lnTo>
                  <a:pt x="130" y="160"/>
                </a:lnTo>
                <a:lnTo>
                  <a:pt x="130" y="160"/>
                </a:lnTo>
                <a:lnTo>
                  <a:pt x="127" y="166"/>
                </a:lnTo>
                <a:lnTo>
                  <a:pt x="127" y="171"/>
                </a:lnTo>
                <a:lnTo>
                  <a:pt x="127" y="171"/>
                </a:lnTo>
                <a:lnTo>
                  <a:pt x="128" y="174"/>
                </a:lnTo>
                <a:lnTo>
                  <a:pt x="131" y="176"/>
                </a:lnTo>
                <a:lnTo>
                  <a:pt x="131" y="176"/>
                </a:lnTo>
                <a:lnTo>
                  <a:pt x="132" y="171"/>
                </a:lnTo>
                <a:lnTo>
                  <a:pt x="135" y="168"/>
                </a:lnTo>
                <a:lnTo>
                  <a:pt x="135" y="204"/>
                </a:lnTo>
                <a:lnTo>
                  <a:pt x="135" y="204"/>
                </a:lnTo>
                <a:lnTo>
                  <a:pt x="131" y="202"/>
                </a:lnTo>
                <a:lnTo>
                  <a:pt x="131" y="202"/>
                </a:lnTo>
                <a:lnTo>
                  <a:pt x="128" y="199"/>
                </a:lnTo>
                <a:lnTo>
                  <a:pt x="127" y="194"/>
                </a:lnTo>
                <a:lnTo>
                  <a:pt x="127" y="194"/>
                </a:lnTo>
                <a:lnTo>
                  <a:pt x="124" y="181"/>
                </a:lnTo>
                <a:lnTo>
                  <a:pt x="124" y="181"/>
                </a:lnTo>
                <a:lnTo>
                  <a:pt x="123" y="163"/>
                </a:lnTo>
                <a:lnTo>
                  <a:pt x="123" y="163"/>
                </a:lnTo>
                <a:lnTo>
                  <a:pt x="123" y="148"/>
                </a:lnTo>
                <a:lnTo>
                  <a:pt x="127" y="137"/>
                </a:lnTo>
                <a:lnTo>
                  <a:pt x="127" y="137"/>
                </a:lnTo>
                <a:lnTo>
                  <a:pt x="131" y="130"/>
                </a:lnTo>
                <a:lnTo>
                  <a:pt x="135" y="128"/>
                </a:lnTo>
                <a:lnTo>
                  <a:pt x="135" y="128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94" name="组合 293"/>
          <p:cNvGrpSpPr/>
          <p:nvPr/>
        </p:nvGrpSpPr>
        <p:grpSpPr>
          <a:xfrm>
            <a:off x="2214301" y="2053671"/>
            <a:ext cx="116006" cy="110733"/>
            <a:chOff x="3092451" y="2336800"/>
            <a:chExt cx="209550" cy="200025"/>
          </a:xfrm>
          <a:solidFill>
            <a:schemeClr val="accent1"/>
          </a:solidFill>
        </p:grpSpPr>
        <p:sp>
          <p:nvSpPr>
            <p:cNvPr id="295" name="Freeform 173"/>
            <p:cNvSpPr/>
            <p:nvPr/>
          </p:nvSpPr>
          <p:spPr bwMode="auto">
            <a:xfrm>
              <a:off x="3092451" y="2378075"/>
              <a:ext cx="209550" cy="158750"/>
            </a:xfrm>
            <a:custGeom>
              <a:avLst/>
              <a:gdLst>
                <a:gd name="T0" fmla="*/ 39 w 132"/>
                <a:gd name="T1" fmla="*/ 0 h 100"/>
                <a:gd name="T2" fmla="*/ 39 w 132"/>
                <a:gd name="T3" fmla="*/ 0 h 100"/>
                <a:gd name="T4" fmla="*/ 47 w 132"/>
                <a:gd name="T5" fmla="*/ 0 h 100"/>
                <a:gd name="T6" fmla="*/ 54 w 132"/>
                <a:gd name="T7" fmla="*/ 2 h 100"/>
                <a:gd name="T8" fmla="*/ 61 w 132"/>
                <a:gd name="T9" fmla="*/ 5 h 100"/>
                <a:gd name="T10" fmla="*/ 66 w 132"/>
                <a:gd name="T11" fmla="*/ 9 h 100"/>
                <a:gd name="T12" fmla="*/ 66 w 132"/>
                <a:gd name="T13" fmla="*/ 9 h 100"/>
                <a:gd name="T14" fmla="*/ 71 w 132"/>
                <a:gd name="T15" fmla="*/ 5 h 100"/>
                <a:gd name="T16" fmla="*/ 78 w 132"/>
                <a:gd name="T17" fmla="*/ 2 h 100"/>
                <a:gd name="T18" fmla="*/ 85 w 132"/>
                <a:gd name="T19" fmla="*/ 0 h 100"/>
                <a:gd name="T20" fmla="*/ 93 w 132"/>
                <a:gd name="T21" fmla="*/ 0 h 100"/>
                <a:gd name="T22" fmla="*/ 93 w 132"/>
                <a:gd name="T23" fmla="*/ 0 h 100"/>
                <a:gd name="T24" fmla="*/ 101 w 132"/>
                <a:gd name="T25" fmla="*/ 0 h 100"/>
                <a:gd name="T26" fmla="*/ 108 w 132"/>
                <a:gd name="T27" fmla="*/ 2 h 100"/>
                <a:gd name="T28" fmla="*/ 115 w 132"/>
                <a:gd name="T29" fmla="*/ 6 h 100"/>
                <a:gd name="T30" fmla="*/ 120 w 132"/>
                <a:gd name="T31" fmla="*/ 11 h 100"/>
                <a:gd name="T32" fmla="*/ 126 w 132"/>
                <a:gd name="T33" fmla="*/ 16 h 100"/>
                <a:gd name="T34" fmla="*/ 130 w 132"/>
                <a:gd name="T35" fmla="*/ 23 h 100"/>
                <a:gd name="T36" fmla="*/ 131 w 132"/>
                <a:gd name="T37" fmla="*/ 31 h 100"/>
                <a:gd name="T38" fmla="*/ 132 w 132"/>
                <a:gd name="T39" fmla="*/ 38 h 100"/>
                <a:gd name="T40" fmla="*/ 132 w 132"/>
                <a:gd name="T41" fmla="*/ 38 h 100"/>
                <a:gd name="T42" fmla="*/ 131 w 132"/>
                <a:gd name="T43" fmla="*/ 47 h 100"/>
                <a:gd name="T44" fmla="*/ 128 w 132"/>
                <a:gd name="T45" fmla="*/ 58 h 100"/>
                <a:gd name="T46" fmla="*/ 123 w 132"/>
                <a:gd name="T47" fmla="*/ 69 h 100"/>
                <a:gd name="T48" fmla="*/ 116 w 132"/>
                <a:gd name="T49" fmla="*/ 78 h 100"/>
                <a:gd name="T50" fmla="*/ 107 w 132"/>
                <a:gd name="T51" fmla="*/ 86 h 100"/>
                <a:gd name="T52" fmla="*/ 94 w 132"/>
                <a:gd name="T53" fmla="*/ 93 h 100"/>
                <a:gd name="T54" fmla="*/ 88 w 132"/>
                <a:gd name="T55" fmla="*/ 96 h 100"/>
                <a:gd name="T56" fmla="*/ 81 w 132"/>
                <a:gd name="T57" fmla="*/ 99 h 100"/>
                <a:gd name="T58" fmla="*/ 73 w 132"/>
                <a:gd name="T59" fmla="*/ 99 h 100"/>
                <a:gd name="T60" fmla="*/ 63 w 132"/>
                <a:gd name="T61" fmla="*/ 100 h 100"/>
                <a:gd name="T62" fmla="*/ 63 w 132"/>
                <a:gd name="T63" fmla="*/ 100 h 100"/>
                <a:gd name="T64" fmla="*/ 55 w 132"/>
                <a:gd name="T65" fmla="*/ 99 h 100"/>
                <a:gd name="T66" fmla="*/ 47 w 132"/>
                <a:gd name="T67" fmla="*/ 97 h 100"/>
                <a:gd name="T68" fmla="*/ 39 w 132"/>
                <a:gd name="T69" fmla="*/ 96 h 100"/>
                <a:gd name="T70" fmla="*/ 32 w 132"/>
                <a:gd name="T71" fmla="*/ 93 h 100"/>
                <a:gd name="T72" fmla="*/ 27 w 132"/>
                <a:gd name="T73" fmla="*/ 90 h 100"/>
                <a:gd name="T74" fmla="*/ 21 w 132"/>
                <a:gd name="T75" fmla="*/ 86 h 100"/>
                <a:gd name="T76" fmla="*/ 13 w 132"/>
                <a:gd name="T77" fmla="*/ 77 h 100"/>
                <a:gd name="T78" fmla="*/ 6 w 132"/>
                <a:gd name="T79" fmla="*/ 67 h 100"/>
                <a:gd name="T80" fmla="*/ 2 w 132"/>
                <a:gd name="T81" fmla="*/ 57 h 100"/>
                <a:gd name="T82" fmla="*/ 0 w 132"/>
                <a:gd name="T83" fmla="*/ 47 h 100"/>
                <a:gd name="T84" fmla="*/ 0 w 132"/>
                <a:gd name="T85" fmla="*/ 38 h 100"/>
                <a:gd name="T86" fmla="*/ 0 w 132"/>
                <a:gd name="T87" fmla="*/ 38 h 100"/>
                <a:gd name="T88" fmla="*/ 0 w 132"/>
                <a:gd name="T89" fmla="*/ 31 h 100"/>
                <a:gd name="T90" fmla="*/ 2 w 132"/>
                <a:gd name="T91" fmla="*/ 23 h 100"/>
                <a:gd name="T92" fmla="*/ 6 w 132"/>
                <a:gd name="T93" fmla="*/ 16 h 100"/>
                <a:gd name="T94" fmla="*/ 12 w 132"/>
                <a:gd name="T95" fmla="*/ 11 h 100"/>
                <a:gd name="T96" fmla="*/ 17 w 132"/>
                <a:gd name="T97" fmla="*/ 6 h 100"/>
                <a:gd name="T98" fmla="*/ 24 w 132"/>
                <a:gd name="T99" fmla="*/ 2 h 100"/>
                <a:gd name="T100" fmla="*/ 31 w 132"/>
                <a:gd name="T101" fmla="*/ 0 h 100"/>
                <a:gd name="T102" fmla="*/ 39 w 132"/>
                <a:gd name="T103" fmla="*/ 0 h 100"/>
                <a:gd name="T104" fmla="*/ 39 w 132"/>
                <a:gd name="T10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" h="100">
                  <a:moveTo>
                    <a:pt x="39" y="0"/>
                  </a:moveTo>
                  <a:lnTo>
                    <a:pt x="39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1" y="5"/>
                  </a:lnTo>
                  <a:lnTo>
                    <a:pt x="66" y="9"/>
                  </a:lnTo>
                  <a:lnTo>
                    <a:pt x="66" y="9"/>
                  </a:lnTo>
                  <a:lnTo>
                    <a:pt x="71" y="5"/>
                  </a:lnTo>
                  <a:lnTo>
                    <a:pt x="78" y="2"/>
                  </a:lnTo>
                  <a:lnTo>
                    <a:pt x="85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01" y="0"/>
                  </a:lnTo>
                  <a:lnTo>
                    <a:pt x="108" y="2"/>
                  </a:lnTo>
                  <a:lnTo>
                    <a:pt x="115" y="6"/>
                  </a:lnTo>
                  <a:lnTo>
                    <a:pt x="120" y="11"/>
                  </a:lnTo>
                  <a:lnTo>
                    <a:pt x="126" y="16"/>
                  </a:lnTo>
                  <a:lnTo>
                    <a:pt x="130" y="23"/>
                  </a:lnTo>
                  <a:lnTo>
                    <a:pt x="131" y="31"/>
                  </a:lnTo>
                  <a:lnTo>
                    <a:pt x="132" y="38"/>
                  </a:lnTo>
                  <a:lnTo>
                    <a:pt x="132" y="38"/>
                  </a:lnTo>
                  <a:lnTo>
                    <a:pt x="131" y="47"/>
                  </a:lnTo>
                  <a:lnTo>
                    <a:pt x="128" y="58"/>
                  </a:lnTo>
                  <a:lnTo>
                    <a:pt x="123" y="69"/>
                  </a:lnTo>
                  <a:lnTo>
                    <a:pt x="116" y="78"/>
                  </a:lnTo>
                  <a:lnTo>
                    <a:pt x="107" y="86"/>
                  </a:lnTo>
                  <a:lnTo>
                    <a:pt x="94" y="93"/>
                  </a:lnTo>
                  <a:lnTo>
                    <a:pt x="88" y="96"/>
                  </a:lnTo>
                  <a:lnTo>
                    <a:pt x="81" y="99"/>
                  </a:lnTo>
                  <a:lnTo>
                    <a:pt x="73" y="99"/>
                  </a:lnTo>
                  <a:lnTo>
                    <a:pt x="63" y="100"/>
                  </a:lnTo>
                  <a:lnTo>
                    <a:pt x="63" y="100"/>
                  </a:lnTo>
                  <a:lnTo>
                    <a:pt x="55" y="99"/>
                  </a:lnTo>
                  <a:lnTo>
                    <a:pt x="47" y="97"/>
                  </a:lnTo>
                  <a:lnTo>
                    <a:pt x="39" y="96"/>
                  </a:lnTo>
                  <a:lnTo>
                    <a:pt x="32" y="93"/>
                  </a:lnTo>
                  <a:lnTo>
                    <a:pt x="27" y="90"/>
                  </a:lnTo>
                  <a:lnTo>
                    <a:pt x="21" y="86"/>
                  </a:lnTo>
                  <a:lnTo>
                    <a:pt x="13" y="77"/>
                  </a:lnTo>
                  <a:lnTo>
                    <a:pt x="6" y="67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6" y="16"/>
                  </a:lnTo>
                  <a:lnTo>
                    <a:pt x="12" y="11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6" name="Freeform 174"/>
            <p:cNvSpPr/>
            <p:nvPr/>
          </p:nvSpPr>
          <p:spPr bwMode="auto">
            <a:xfrm>
              <a:off x="3149601" y="2336800"/>
              <a:ext cx="52388" cy="73025"/>
            </a:xfrm>
            <a:custGeom>
              <a:avLst/>
              <a:gdLst>
                <a:gd name="T0" fmla="*/ 29 w 33"/>
                <a:gd name="T1" fmla="*/ 46 h 46"/>
                <a:gd name="T2" fmla="*/ 29 w 33"/>
                <a:gd name="T3" fmla="*/ 46 h 46"/>
                <a:gd name="T4" fmla="*/ 31 w 33"/>
                <a:gd name="T5" fmla="*/ 39 h 46"/>
                <a:gd name="T6" fmla="*/ 33 w 33"/>
                <a:gd name="T7" fmla="*/ 34 h 46"/>
                <a:gd name="T8" fmla="*/ 33 w 33"/>
                <a:gd name="T9" fmla="*/ 27 h 46"/>
                <a:gd name="T10" fmla="*/ 33 w 33"/>
                <a:gd name="T11" fmla="*/ 22 h 46"/>
                <a:gd name="T12" fmla="*/ 30 w 33"/>
                <a:gd name="T13" fmla="*/ 15 h 46"/>
                <a:gd name="T14" fmla="*/ 27 w 33"/>
                <a:gd name="T15" fmla="*/ 9 h 46"/>
                <a:gd name="T16" fmla="*/ 25 w 33"/>
                <a:gd name="T17" fmla="*/ 4 h 46"/>
                <a:gd name="T18" fmla="*/ 19 w 33"/>
                <a:gd name="T19" fmla="*/ 0 h 46"/>
                <a:gd name="T20" fmla="*/ 0 w 33"/>
                <a:gd name="T21" fmla="*/ 3 h 46"/>
                <a:gd name="T22" fmla="*/ 0 w 33"/>
                <a:gd name="T23" fmla="*/ 3 h 46"/>
                <a:gd name="T24" fmla="*/ 12 w 33"/>
                <a:gd name="T25" fmla="*/ 11 h 46"/>
                <a:gd name="T26" fmla="*/ 18 w 33"/>
                <a:gd name="T27" fmla="*/ 15 h 46"/>
                <a:gd name="T28" fmla="*/ 22 w 33"/>
                <a:gd name="T29" fmla="*/ 19 h 46"/>
                <a:gd name="T30" fmla="*/ 25 w 33"/>
                <a:gd name="T31" fmla="*/ 24 h 46"/>
                <a:gd name="T32" fmla="*/ 27 w 33"/>
                <a:gd name="T33" fmla="*/ 31 h 46"/>
                <a:gd name="T34" fmla="*/ 29 w 33"/>
                <a:gd name="T35" fmla="*/ 38 h 46"/>
                <a:gd name="T36" fmla="*/ 29 w 33"/>
                <a:gd name="T37" fmla="*/ 46 h 46"/>
                <a:gd name="T38" fmla="*/ 29 w 33"/>
                <a:gd name="T3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" h="46">
                  <a:moveTo>
                    <a:pt x="29" y="46"/>
                  </a:moveTo>
                  <a:lnTo>
                    <a:pt x="29" y="46"/>
                  </a:lnTo>
                  <a:lnTo>
                    <a:pt x="31" y="39"/>
                  </a:lnTo>
                  <a:lnTo>
                    <a:pt x="33" y="34"/>
                  </a:lnTo>
                  <a:lnTo>
                    <a:pt x="33" y="27"/>
                  </a:lnTo>
                  <a:lnTo>
                    <a:pt x="33" y="22"/>
                  </a:lnTo>
                  <a:lnTo>
                    <a:pt x="30" y="15"/>
                  </a:lnTo>
                  <a:lnTo>
                    <a:pt x="27" y="9"/>
                  </a:lnTo>
                  <a:lnTo>
                    <a:pt x="25" y="4"/>
                  </a:lnTo>
                  <a:lnTo>
                    <a:pt x="19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" y="11"/>
                  </a:lnTo>
                  <a:lnTo>
                    <a:pt x="18" y="15"/>
                  </a:lnTo>
                  <a:lnTo>
                    <a:pt x="22" y="19"/>
                  </a:lnTo>
                  <a:lnTo>
                    <a:pt x="25" y="24"/>
                  </a:lnTo>
                  <a:lnTo>
                    <a:pt x="27" y="31"/>
                  </a:lnTo>
                  <a:lnTo>
                    <a:pt x="29" y="38"/>
                  </a:lnTo>
                  <a:lnTo>
                    <a:pt x="29" y="46"/>
                  </a:lnTo>
                  <a:lnTo>
                    <a:pt x="29" y="4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97" name="Freeform 175"/>
          <p:cNvSpPr>
            <a:spLocks noEditPoints="1"/>
          </p:cNvSpPr>
          <p:nvPr/>
        </p:nvSpPr>
        <p:spPr bwMode="auto">
          <a:xfrm>
            <a:off x="2337337" y="2785737"/>
            <a:ext cx="120400" cy="167857"/>
          </a:xfrm>
          <a:custGeom>
            <a:avLst/>
            <a:gdLst>
              <a:gd name="T0" fmla="*/ 125 w 137"/>
              <a:gd name="T1" fmla="*/ 55 h 191"/>
              <a:gd name="T2" fmla="*/ 126 w 137"/>
              <a:gd name="T3" fmla="*/ 51 h 191"/>
              <a:gd name="T4" fmla="*/ 133 w 137"/>
              <a:gd name="T5" fmla="*/ 34 h 191"/>
              <a:gd name="T6" fmla="*/ 136 w 137"/>
              <a:gd name="T7" fmla="*/ 29 h 191"/>
              <a:gd name="T8" fmla="*/ 137 w 137"/>
              <a:gd name="T9" fmla="*/ 21 h 191"/>
              <a:gd name="T10" fmla="*/ 136 w 137"/>
              <a:gd name="T11" fmla="*/ 13 h 191"/>
              <a:gd name="T12" fmla="*/ 132 w 137"/>
              <a:gd name="T13" fmla="*/ 6 h 191"/>
              <a:gd name="T14" fmla="*/ 128 w 137"/>
              <a:gd name="T15" fmla="*/ 4 h 191"/>
              <a:gd name="T16" fmla="*/ 116 w 137"/>
              <a:gd name="T17" fmla="*/ 0 h 191"/>
              <a:gd name="T18" fmla="*/ 103 w 137"/>
              <a:gd name="T19" fmla="*/ 4 h 191"/>
              <a:gd name="T20" fmla="*/ 113 w 137"/>
              <a:gd name="T21" fmla="*/ 39 h 191"/>
              <a:gd name="T22" fmla="*/ 103 w 137"/>
              <a:gd name="T23" fmla="*/ 59 h 191"/>
              <a:gd name="T24" fmla="*/ 110 w 137"/>
              <a:gd name="T25" fmla="*/ 48 h 191"/>
              <a:gd name="T26" fmla="*/ 110 w 137"/>
              <a:gd name="T27" fmla="*/ 42 h 191"/>
              <a:gd name="T28" fmla="*/ 120 w 137"/>
              <a:gd name="T29" fmla="*/ 48 h 191"/>
              <a:gd name="T30" fmla="*/ 121 w 137"/>
              <a:gd name="T31" fmla="*/ 52 h 191"/>
              <a:gd name="T32" fmla="*/ 121 w 137"/>
              <a:gd name="T33" fmla="*/ 57 h 191"/>
              <a:gd name="T34" fmla="*/ 103 w 137"/>
              <a:gd name="T35" fmla="*/ 89 h 191"/>
              <a:gd name="T36" fmla="*/ 97 w 137"/>
              <a:gd name="T37" fmla="*/ 93 h 191"/>
              <a:gd name="T38" fmla="*/ 99 w 137"/>
              <a:gd name="T39" fmla="*/ 92 h 191"/>
              <a:gd name="T40" fmla="*/ 103 w 137"/>
              <a:gd name="T41" fmla="*/ 89 h 191"/>
              <a:gd name="T42" fmla="*/ 101 w 137"/>
              <a:gd name="T43" fmla="*/ 85 h 191"/>
              <a:gd name="T44" fmla="*/ 99 w 137"/>
              <a:gd name="T45" fmla="*/ 86 h 191"/>
              <a:gd name="T46" fmla="*/ 95 w 137"/>
              <a:gd name="T47" fmla="*/ 88 h 191"/>
              <a:gd name="T48" fmla="*/ 84 w 137"/>
              <a:gd name="T49" fmla="*/ 81 h 191"/>
              <a:gd name="T50" fmla="*/ 84 w 137"/>
              <a:gd name="T51" fmla="*/ 81 h 191"/>
              <a:gd name="T52" fmla="*/ 90 w 137"/>
              <a:gd name="T53" fmla="*/ 78 h 191"/>
              <a:gd name="T54" fmla="*/ 103 w 137"/>
              <a:gd name="T55" fmla="*/ 34 h 191"/>
              <a:gd name="T56" fmla="*/ 88 w 137"/>
              <a:gd name="T57" fmla="*/ 23 h 191"/>
              <a:gd name="T58" fmla="*/ 80 w 137"/>
              <a:gd name="T59" fmla="*/ 25 h 191"/>
              <a:gd name="T60" fmla="*/ 57 w 137"/>
              <a:gd name="T61" fmla="*/ 59 h 191"/>
              <a:gd name="T62" fmla="*/ 57 w 137"/>
              <a:gd name="T63" fmla="*/ 66 h 191"/>
              <a:gd name="T64" fmla="*/ 22 w 137"/>
              <a:gd name="T65" fmla="*/ 153 h 191"/>
              <a:gd name="T66" fmla="*/ 26 w 137"/>
              <a:gd name="T67" fmla="*/ 154 h 191"/>
              <a:gd name="T68" fmla="*/ 29 w 137"/>
              <a:gd name="T69" fmla="*/ 155 h 191"/>
              <a:gd name="T70" fmla="*/ 29 w 137"/>
              <a:gd name="T71" fmla="*/ 162 h 191"/>
              <a:gd name="T72" fmla="*/ 33 w 137"/>
              <a:gd name="T73" fmla="*/ 161 h 191"/>
              <a:gd name="T74" fmla="*/ 38 w 137"/>
              <a:gd name="T75" fmla="*/ 162 h 191"/>
              <a:gd name="T76" fmla="*/ 40 w 137"/>
              <a:gd name="T77" fmla="*/ 163 h 191"/>
              <a:gd name="T78" fmla="*/ 41 w 137"/>
              <a:gd name="T79" fmla="*/ 169 h 191"/>
              <a:gd name="T80" fmla="*/ 38 w 137"/>
              <a:gd name="T81" fmla="*/ 173 h 191"/>
              <a:gd name="T82" fmla="*/ 22 w 137"/>
              <a:gd name="T83" fmla="*/ 182 h 191"/>
              <a:gd name="T84" fmla="*/ 41 w 137"/>
              <a:gd name="T85" fmla="*/ 176 h 191"/>
              <a:gd name="T86" fmla="*/ 103 w 137"/>
              <a:gd name="T87" fmla="*/ 29 h 191"/>
              <a:gd name="T88" fmla="*/ 97 w 137"/>
              <a:gd name="T89" fmla="*/ 9 h 191"/>
              <a:gd name="T90" fmla="*/ 103 w 137"/>
              <a:gd name="T91" fmla="*/ 4 h 191"/>
              <a:gd name="T92" fmla="*/ 22 w 137"/>
              <a:gd name="T93" fmla="*/ 117 h 191"/>
              <a:gd name="T94" fmla="*/ 2 w 137"/>
              <a:gd name="T95" fmla="*/ 191 h 191"/>
              <a:gd name="T96" fmla="*/ 22 w 137"/>
              <a:gd name="T97" fmla="*/ 180 h 191"/>
              <a:gd name="T98" fmla="*/ 5 w 137"/>
              <a:gd name="T99" fmla="*/ 174 h 191"/>
              <a:gd name="T100" fmla="*/ 5 w 137"/>
              <a:gd name="T101" fmla="*/ 150 h 191"/>
              <a:gd name="T102" fmla="*/ 6 w 137"/>
              <a:gd name="T103" fmla="*/ 149 h 191"/>
              <a:gd name="T104" fmla="*/ 10 w 137"/>
              <a:gd name="T105" fmla="*/ 146 h 191"/>
              <a:gd name="T106" fmla="*/ 15 w 137"/>
              <a:gd name="T107" fmla="*/ 146 h 191"/>
              <a:gd name="T108" fmla="*/ 17 w 137"/>
              <a:gd name="T109" fmla="*/ 149 h 191"/>
              <a:gd name="T110" fmla="*/ 18 w 137"/>
              <a:gd name="T111" fmla="*/ 155 h 191"/>
              <a:gd name="T112" fmla="*/ 19 w 137"/>
              <a:gd name="T113" fmla="*/ 154 h 191"/>
              <a:gd name="T114" fmla="*/ 22 w 137"/>
              <a:gd name="T115" fmla="*/ 117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7" h="191">
                <a:moveTo>
                  <a:pt x="103" y="89"/>
                </a:moveTo>
                <a:lnTo>
                  <a:pt x="125" y="55"/>
                </a:lnTo>
                <a:lnTo>
                  <a:pt x="125" y="55"/>
                </a:lnTo>
                <a:lnTo>
                  <a:pt x="126" y="51"/>
                </a:lnTo>
                <a:lnTo>
                  <a:pt x="125" y="47"/>
                </a:lnTo>
                <a:lnTo>
                  <a:pt x="133" y="34"/>
                </a:lnTo>
                <a:lnTo>
                  <a:pt x="133" y="34"/>
                </a:lnTo>
                <a:lnTo>
                  <a:pt x="136" y="29"/>
                </a:lnTo>
                <a:lnTo>
                  <a:pt x="137" y="25"/>
                </a:lnTo>
                <a:lnTo>
                  <a:pt x="137" y="21"/>
                </a:lnTo>
                <a:lnTo>
                  <a:pt x="137" y="17"/>
                </a:lnTo>
                <a:lnTo>
                  <a:pt x="136" y="13"/>
                </a:lnTo>
                <a:lnTo>
                  <a:pt x="135" y="9"/>
                </a:lnTo>
                <a:lnTo>
                  <a:pt x="132" y="6"/>
                </a:lnTo>
                <a:lnTo>
                  <a:pt x="128" y="4"/>
                </a:lnTo>
                <a:lnTo>
                  <a:pt x="128" y="4"/>
                </a:lnTo>
                <a:lnTo>
                  <a:pt x="121" y="0"/>
                </a:lnTo>
                <a:lnTo>
                  <a:pt x="116" y="0"/>
                </a:lnTo>
                <a:lnTo>
                  <a:pt x="109" y="1"/>
                </a:lnTo>
                <a:lnTo>
                  <a:pt x="103" y="4"/>
                </a:lnTo>
                <a:lnTo>
                  <a:pt x="103" y="29"/>
                </a:lnTo>
                <a:lnTo>
                  <a:pt x="113" y="39"/>
                </a:lnTo>
                <a:lnTo>
                  <a:pt x="103" y="34"/>
                </a:lnTo>
                <a:lnTo>
                  <a:pt x="103" y="59"/>
                </a:lnTo>
                <a:lnTo>
                  <a:pt x="110" y="48"/>
                </a:lnTo>
                <a:lnTo>
                  <a:pt x="110" y="48"/>
                </a:lnTo>
                <a:lnTo>
                  <a:pt x="110" y="46"/>
                </a:lnTo>
                <a:lnTo>
                  <a:pt x="110" y="42"/>
                </a:lnTo>
                <a:lnTo>
                  <a:pt x="120" y="48"/>
                </a:lnTo>
                <a:lnTo>
                  <a:pt x="120" y="48"/>
                </a:lnTo>
                <a:lnTo>
                  <a:pt x="121" y="50"/>
                </a:lnTo>
                <a:lnTo>
                  <a:pt x="121" y="52"/>
                </a:lnTo>
                <a:lnTo>
                  <a:pt x="121" y="54"/>
                </a:lnTo>
                <a:lnTo>
                  <a:pt x="121" y="57"/>
                </a:lnTo>
                <a:lnTo>
                  <a:pt x="103" y="82"/>
                </a:lnTo>
                <a:lnTo>
                  <a:pt x="103" y="89"/>
                </a:lnTo>
                <a:close/>
                <a:moveTo>
                  <a:pt x="41" y="176"/>
                </a:moveTo>
                <a:lnTo>
                  <a:pt x="97" y="93"/>
                </a:lnTo>
                <a:lnTo>
                  <a:pt x="97" y="93"/>
                </a:lnTo>
                <a:lnTo>
                  <a:pt x="99" y="92"/>
                </a:lnTo>
                <a:lnTo>
                  <a:pt x="102" y="89"/>
                </a:lnTo>
                <a:lnTo>
                  <a:pt x="103" y="89"/>
                </a:lnTo>
                <a:lnTo>
                  <a:pt x="103" y="82"/>
                </a:lnTo>
                <a:lnTo>
                  <a:pt x="101" y="85"/>
                </a:lnTo>
                <a:lnTo>
                  <a:pt x="101" y="85"/>
                </a:lnTo>
                <a:lnTo>
                  <a:pt x="99" y="86"/>
                </a:lnTo>
                <a:lnTo>
                  <a:pt x="98" y="88"/>
                </a:lnTo>
                <a:lnTo>
                  <a:pt x="95" y="88"/>
                </a:lnTo>
                <a:lnTo>
                  <a:pt x="94" y="86"/>
                </a:lnTo>
                <a:lnTo>
                  <a:pt x="84" y="81"/>
                </a:lnTo>
                <a:lnTo>
                  <a:pt x="84" y="81"/>
                </a:lnTo>
                <a:lnTo>
                  <a:pt x="84" y="81"/>
                </a:lnTo>
                <a:lnTo>
                  <a:pt x="87" y="80"/>
                </a:lnTo>
                <a:lnTo>
                  <a:pt x="90" y="78"/>
                </a:lnTo>
                <a:lnTo>
                  <a:pt x="103" y="59"/>
                </a:lnTo>
                <a:lnTo>
                  <a:pt x="103" y="34"/>
                </a:lnTo>
                <a:lnTo>
                  <a:pt x="88" y="23"/>
                </a:lnTo>
                <a:lnTo>
                  <a:pt x="88" y="23"/>
                </a:lnTo>
                <a:lnTo>
                  <a:pt x="83" y="23"/>
                </a:lnTo>
                <a:lnTo>
                  <a:pt x="80" y="25"/>
                </a:lnTo>
                <a:lnTo>
                  <a:pt x="57" y="59"/>
                </a:lnTo>
                <a:lnTo>
                  <a:pt x="57" y="59"/>
                </a:lnTo>
                <a:lnTo>
                  <a:pt x="56" y="63"/>
                </a:lnTo>
                <a:lnTo>
                  <a:pt x="57" y="66"/>
                </a:lnTo>
                <a:lnTo>
                  <a:pt x="22" y="117"/>
                </a:lnTo>
                <a:lnTo>
                  <a:pt x="22" y="153"/>
                </a:lnTo>
                <a:lnTo>
                  <a:pt x="22" y="153"/>
                </a:lnTo>
                <a:lnTo>
                  <a:pt x="26" y="154"/>
                </a:lnTo>
                <a:lnTo>
                  <a:pt x="26" y="154"/>
                </a:lnTo>
                <a:lnTo>
                  <a:pt x="29" y="155"/>
                </a:lnTo>
                <a:lnTo>
                  <a:pt x="29" y="158"/>
                </a:lnTo>
                <a:lnTo>
                  <a:pt x="29" y="162"/>
                </a:lnTo>
                <a:lnTo>
                  <a:pt x="29" y="162"/>
                </a:lnTo>
                <a:lnTo>
                  <a:pt x="33" y="161"/>
                </a:lnTo>
                <a:lnTo>
                  <a:pt x="36" y="161"/>
                </a:lnTo>
                <a:lnTo>
                  <a:pt x="38" y="162"/>
                </a:lnTo>
                <a:lnTo>
                  <a:pt x="38" y="162"/>
                </a:lnTo>
                <a:lnTo>
                  <a:pt x="40" y="163"/>
                </a:lnTo>
                <a:lnTo>
                  <a:pt x="41" y="166"/>
                </a:lnTo>
                <a:lnTo>
                  <a:pt x="41" y="169"/>
                </a:lnTo>
                <a:lnTo>
                  <a:pt x="40" y="172"/>
                </a:lnTo>
                <a:lnTo>
                  <a:pt x="38" y="173"/>
                </a:lnTo>
                <a:lnTo>
                  <a:pt x="22" y="180"/>
                </a:lnTo>
                <a:lnTo>
                  <a:pt x="22" y="182"/>
                </a:lnTo>
                <a:lnTo>
                  <a:pt x="41" y="176"/>
                </a:lnTo>
                <a:lnTo>
                  <a:pt x="41" y="176"/>
                </a:lnTo>
                <a:close/>
                <a:moveTo>
                  <a:pt x="103" y="4"/>
                </a:moveTo>
                <a:lnTo>
                  <a:pt x="103" y="29"/>
                </a:lnTo>
                <a:lnTo>
                  <a:pt x="91" y="17"/>
                </a:lnTo>
                <a:lnTo>
                  <a:pt x="97" y="9"/>
                </a:lnTo>
                <a:lnTo>
                  <a:pt x="97" y="9"/>
                </a:lnTo>
                <a:lnTo>
                  <a:pt x="103" y="4"/>
                </a:lnTo>
                <a:lnTo>
                  <a:pt x="103" y="4"/>
                </a:lnTo>
                <a:close/>
                <a:moveTo>
                  <a:pt x="22" y="117"/>
                </a:moveTo>
                <a:lnTo>
                  <a:pt x="0" y="150"/>
                </a:lnTo>
                <a:lnTo>
                  <a:pt x="2" y="191"/>
                </a:lnTo>
                <a:lnTo>
                  <a:pt x="22" y="182"/>
                </a:lnTo>
                <a:lnTo>
                  <a:pt x="22" y="180"/>
                </a:lnTo>
                <a:lnTo>
                  <a:pt x="17" y="182"/>
                </a:lnTo>
                <a:lnTo>
                  <a:pt x="5" y="174"/>
                </a:lnTo>
                <a:lnTo>
                  <a:pt x="5" y="150"/>
                </a:lnTo>
                <a:lnTo>
                  <a:pt x="5" y="150"/>
                </a:lnTo>
                <a:lnTo>
                  <a:pt x="6" y="149"/>
                </a:lnTo>
                <a:lnTo>
                  <a:pt x="6" y="149"/>
                </a:lnTo>
                <a:lnTo>
                  <a:pt x="7" y="146"/>
                </a:lnTo>
                <a:lnTo>
                  <a:pt x="10" y="146"/>
                </a:lnTo>
                <a:lnTo>
                  <a:pt x="13" y="146"/>
                </a:lnTo>
                <a:lnTo>
                  <a:pt x="15" y="146"/>
                </a:lnTo>
                <a:lnTo>
                  <a:pt x="15" y="146"/>
                </a:lnTo>
                <a:lnTo>
                  <a:pt x="17" y="149"/>
                </a:lnTo>
                <a:lnTo>
                  <a:pt x="18" y="150"/>
                </a:lnTo>
                <a:lnTo>
                  <a:pt x="18" y="155"/>
                </a:lnTo>
                <a:lnTo>
                  <a:pt x="18" y="155"/>
                </a:lnTo>
                <a:lnTo>
                  <a:pt x="19" y="154"/>
                </a:lnTo>
                <a:lnTo>
                  <a:pt x="22" y="153"/>
                </a:lnTo>
                <a:lnTo>
                  <a:pt x="22" y="117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8" name="Freeform 176"/>
          <p:cNvSpPr>
            <a:spLocks noEditPoints="1"/>
          </p:cNvSpPr>
          <p:nvPr/>
        </p:nvSpPr>
        <p:spPr bwMode="auto">
          <a:xfrm>
            <a:off x="1360956" y="1908664"/>
            <a:ext cx="154674" cy="167857"/>
          </a:xfrm>
          <a:custGeom>
            <a:avLst/>
            <a:gdLst>
              <a:gd name="T0" fmla="*/ 138 w 176"/>
              <a:gd name="T1" fmla="*/ 88 h 191"/>
              <a:gd name="T2" fmla="*/ 132 w 176"/>
              <a:gd name="T3" fmla="*/ 138 h 191"/>
              <a:gd name="T4" fmla="*/ 150 w 176"/>
              <a:gd name="T5" fmla="*/ 143 h 191"/>
              <a:gd name="T6" fmla="*/ 147 w 176"/>
              <a:gd name="T7" fmla="*/ 151 h 191"/>
              <a:gd name="T8" fmla="*/ 132 w 176"/>
              <a:gd name="T9" fmla="*/ 36 h 191"/>
              <a:gd name="T10" fmla="*/ 150 w 176"/>
              <a:gd name="T11" fmla="*/ 26 h 191"/>
              <a:gd name="T12" fmla="*/ 135 w 176"/>
              <a:gd name="T13" fmla="*/ 47 h 191"/>
              <a:gd name="T14" fmla="*/ 146 w 176"/>
              <a:gd name="T15" fmla="*/ 88 h 191"/>
              <a:gd name="T16" fmla="*/ 174 w 176"/>
              <a:gd name="T17" fmla="*/ 85 h 191"/>
              <a:gd name="T18" fmla="*/ 150 w 176"/>
              <a:gd name="T19" fmla="*/ 92 h 191"/>
              <a:gd name="T20" fmla="*/ 88 w 176"/>
              <a:gd name="T21" fmla="*/ 39 h 191"/>
              <a:gd name="T22" fmla="*/ 115 w 176"/>
              <a:gd name="T23" fmla="*/ 46 h 191"/>
              <a:gd name="T24" fmla="*/ 132 w 176"/>
              <a:gd name="T25" fmla="*/ 109 h 191"/>
              <a:gd name="T26" fmla="*/ 115 w 176"/>
              <a:gd name="T27" fmla="*/ 128 h 191"/>
              <a:gd name="T28" fmla="*/ 111 w 176"/>
              <a:gd name="T29" fmla="*/ 180 h 191"/>
              <a:gd name="T30" fmla="*/ 90 w 176"/>
              <a:gd name="T31" fmla="*/ 191 h 191"/>
              <a:gd name="T32" fmla="*/ 105 w 176"/>
              <a:gd name="T33" fmla="*/ 126 h 191"/>
              <a:gd name="T34" fmla="*/ 122 w 176"/>
              <a:gd name="T35" fmla="*/ 107 h 191"/>
              <a:gd name="T36" fmla="*/ 124 w 176"/>
              <a:gd name="T37" fmla="*/ 73 h 191"/>
              <a:gd name="T38" fmla="*/ 104 w 176"/>
              <a:gd name="T39" fmla="*/ 51 h 191"/>
              <a:gd name="T40" fmla="*/ 88 w 176"/>
              <a:gd name="T41" fmla="*/ 39 h 191"/>
              <a:gd name="T42" fmla="*/ 127 w 176"/>
              <a:gd name="T43" fmla="*/ 43 h 191"/>
              <a:gd name="T44" fmla="*/ 132 w 176"/>
              <a:gd name="T45" fmla="*/ 36 h 191"/>
              <a:gd name="T46" fmla="*/ 128 w 176"/>
              <a:gd name="T47" fmla="*/ 128 h 191"/>
              <a:gd name="T48" fmla="*/ 132 w 176"/>
              <a:gd name="T49" fmla="*/ 127 h 191"/>
              <a:gd name="T50" fmla="*/ 92 w 176"/>
              <a:gd name="T51" fmla="*/ 1 h 191"/>
              <a:gd name="T52" fmla="*/ 88 w 176"/>
              <a:gd name="T53" fmla="*/ 30 h 191"/>
              <a:gd name="T54" fmla="*/ 80 w 176"/>
              <a:gd name="T55" fmla="*/ 191 h 191"/>
              <a:gd name="T56" fmla="*/ 62 w 176"/>
              <a:gd name="T57" fmla="*/ 176 h 191"/>
              <a:gd name="T58" fmla="*/ 55 w 176"/>
              <a:gd name="T59" fmla="*/ 124 h 191"/>
              <a:gd name="T60" fmla="*/ 44 w 176"/>
              <a:gd name="T61" fmla="*/ 67 h 191"/>
              <a:gd name="T62" fmla="*/ 67 w 176"/>
              <a:gd name="T63" fmla="*/ 43 h 191"/>
              <a:gd name="T64" fmla="*/ 88 w 176"/>
              <a:gd name="T65" fmla="*/ 49 h 191"/>
              <a:gd name="T66" fmla="*/ 61 w 176"/>
              <a:gd name="T67" fmla="*/ 61 h 191"/>
              <a:gd name="T68" fmla="*/ 50 w 176"/>
              <a:gd name="T69" fmla="*/ 88 h 191"/>
              <a:gd name="T70" fmla="*/ 69 w 176"/>
              <a:gd name="T71" fmla="*/ 120 h 191"/>
              <a:gd name="T72" fmla="*/ 88 w 176"/>
              <a:gd name="T73" fmla="*/ 147 h 191"/>
              <a:gd name="T74" fmla="*/ 88 w 176"/>
              <a:gd name="T75" fmla="*/ 30 h 191"/>
              <a:gd name="T76" fmla="*/ 84 w 176"/>
              <a:gd name="T77" fmla="*/ 26 h 191"/>
              <a:gd name="T78" fmla="*/ 88 w 176"/>
              <a:gd name="T79" fmla="*/ 0 h 191"/>
              <a:gd name="T80" fmla="*/ 47 w 176"/>
              <a:gd name="T81" fmla="*/ 135 h 191"/>
              <a:gd name="T82" fmla="*/ 44 w 176"/>
              <a:gd name="T83" fmla="*/ 138 h 191"/>
              <a:gd name="T84" fmla="*/ 47 w 176"/>
              <a:gd name="T85" fmla="*/ 47 h 191"/>
              <a:gd name="T86" fmla="*/ 44 w 176"/>
              <a:gd name="T87" fmla="*/ 108 h 191"/>
              <a:gd name="T88" fmla="*/ 40 w 176"/>
              <a:gd name="T89" fmla="*/ 77 h 191"/>
              <a:gd name="T90" fmla="*/ 44 w 176"/>
              <a:gd name="T91" fmla="*/ 49 h 191"/>
              <a:gd name="T92" fmla="*/ 25 w 176"/>
              <a:gd name="T93" fmla="*/ 31 h 191"/>
              <a:gd name="T94" fmla="*/ 32 w 176"/>
              <a:gd name="T95" fmla="*/ 26 h 191"/>
              <a:gd name="T96" fmla="*/ 32 w 176"/>
              <a:gd name="T97" fmla="*/ 150 h 191"/>
              <a:gd name="T98" fmla="*/ 24 w 176"/>
              <a:gd name="T99" fmla="*/ 147 h 191"/>
              <a:gd name="T100" fmla="*/ 44 w 176"/>
              <a:gd name="T101" fmla="*/ 127 h 191"/>
              <a:gd name="T102" fmla="*/ 25 w 176"/>
              <a:gd name="T103" fmla="*/ 84 h 191"/>
              <a:gd name="T104" fmla="*/ 25 w 176"/>
              <a:gd name="T105" fmla="*/ 92 h 191"/>
              <a:gd name="T106" fmla="*/ 0 w 176"/>
              <a:gd name="T107" fmla="*/ 88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76" h="191">
                <a:moveTo>
                  <a:pt x="132" y="66"/>
                </a:moveTo>
                <a:lnTo>
                  <a:pt x="132" y="66"/>
                </a:lnTo>
                <a:lnTo>
                  <a:pt x="136" y="77"/>
                </a:lnTo>
                <a:lnTo>
                  <a:pt x="138" y="88"/>
                </a:lnTo>
                <a:lnTo>
                  <a:pt x="138" y="88"/>
                </a:lnTo>
                <a:lnTo>
                  <a:pt x="136" y="99"/>
                </a:lnTo>
                <a:lnTo>
                  <a:pt x="132" y="109"/>
                </a:lnTo>
                <a:lnTo>
                  <a:pt x="132" y="66"/>
                </a:lnTo>
                <a:lnTo>
                  <a:pt x="132" y="66"/>
                </a:lnTo>
                <a:close/>
                <a:moveTo>
                  <a:pt x="132" y="138"/>
                </a:moveTo>
                <a:lnTo>
                  <a:pt x="132" y="127"/>
                </a:lnTo>
                <a:lnTo>
                  <a:pt x="132" y="127"/>
                </a:lnTo>
                <a:lnTo>
                  <a:pt x="135" y="128"/>
                </a:lnTo>
                <a:lnTo>
                  <a:pt x="135" y="128"/>
                </a:lnTo>
                <a:lnTo>
                  <a:pt x="150" y="143"/>
                </a:lnTo>
                <a:lnTo>
                  <a:pt x="150" y="143"/>
                </a:lnTo>
                <a:lnTo>
                  <a:pt x="151" y="147"/>
                </a:lnTo>
                <a:lnTo>
                  <a:pt x="150" y="150"/>
                </a:lnTo>
                <a:lnTo>
                  <a:pt x="150" y="150"/>
                </a:lnTo>
                <a:lnTo>
                  <a:pt x="147" y="151"/>
                </a:lnTo>
                <a:lnTo>
                  <a:pt x="145" y="150"/>
                </a:lnTo>
                <a:lnTo>
                  <a:pt x="132" y="138"/>
                </a:lnTo>
                <a:lnTo>
                  <a:pt x="132" y="138"/>
                </a:lnTo>
                <a:close/>
                <a:moveTo>
                  <a:pt x="132" y="49"/>
                </a:moveTo>
                <a:lnTo>
                  <a:pt x="132" y="36"/>
                </a:lnTo>
                <a:lnTo>
                  <a:pt x="145" y="26"/>
                </a:lnTo>
                <a:lnTo>
                  <a:pt x="145" y="26"/>
                </a:lnTo>
                <a:lnTo>
                  <a:pt x="147" y="24"/>
                </a:lnTo>
                <a:lnTo>
                  <a:pt x="150" y="26"/>
                </a:lnTo>
                <a:lnTo>
                  <a:pt x="150" y="26"/>
                </a:lnTo>
                <a:lnTo>
                  <a:pt x="151" y="28"/>
                </a:lnTo>
                <a:lnTo>
                  <a:pt x="150" y="31"/>
                </a:lnTo>
                <a:lnTo>
                  <a:pt x="135" y="47"/>
                </a:lnTo>
                <a:lnTo>
                  <a:pt x="135" y="47"/>
                </a:lnTo>
                <a:lnTo>
                  <a:pt x="135" y="47"/>
                </a:lnTo>
                <a:lnTo>
                  <a:pt x="132" y="49"/>
                </a:lnTo>
                <a:lnTo>
                  <a:pt x="132" y="49"/>
                </a:lnTo>
                <a:close/>
                <a:moveTo>
                  <a:pt x="146" y="88"/>
                </a:moveTo>
                <a:lnTo>
                  <a:pt x="146" y="88"/>
                </a:lnTo>
                <a:lnTo>
                  <a:pt x="146" y="88"/>
                </a:lnTo>
                <a:lnTo>
                  <a:pt x="147" y="85"/>
                </a:lnTo>
                <a:lnTo>
                  <a:pt x="150" y="84"/>
                </a:lnTo>
                <a:lnTo>
                  <a:pt x="172" y="84"/>
                </a:lnTo>
                <a:lnTo>
                  <a:pt x="172" y="84"/>
                </a:lnTo>
                <a:lnTo>
                  <a:pt x="174" y="85"/>
                </a:lnTo>
                <a:lnTo>
                  <a:pt x="176" y="88"/>
                </a:lnTo>
                <a:lnTo>
                  <a:pt x="176" y="88"/>
                </a:lnTo>
                <a:lnTo>
                  <a:pt x="174" y="91"/>
                </a:lnTo>
                <a:lnTo>
                  <a:pt x="172" y="92"/>
                </a:lnTo>
                <a:lnTo>
                  <a:pt x="150" y="92"/>
                </a:lnTo>
                <a:lnTo>
                  <a:pt x="150" y="92"/>
                </a:lnTo>
                <a:lnTo>
                  <a:pt x="147" y="91"/>
                </a:lnTo>
                <a:lnTo>
                  <a:pt x="146" y="88"/>
                </a:lnTo>
                <a:lnTo>
                  <a:pt x="146" y="88"/>
                </a:lnTo>
                <a:close/>
                <a:moveTo>
                  <a:pt x="88" y="39"/>
                </a:moveTo>
                <a:lnTo>
                  <a:pt x="88" y="39"/>
                </a:lnTo>
                <a:lnTo>
                  <a:pt x="96" y="39"/>
                </a:lnTo>
                <a:lnTo>
                  <a:pt x="103" y="40"/>
                </a:lnTo>
                <a:lnTo>
                  <a:pt x="108" y="43"/>
                </a:lnTo>
                <a:lnTo>
                  <a:pt x="115" y="46"/>
                </a:lnTo>
                <a:lnTo>
                  <a:pt x="120" y="50"/>
                </a:lnTo>
                <a:lnTo>
                  <a:pt x="124" y="55"/>
                </a:lnTo>
                <a:lnTo>
                  <a:pt x="128" y="61"/>
                </a:lnTo>
                <a:lnTo>
                  <a:pt x="132" y="66"/>
                </a:lnTo>
                <a:lnTo>
                  <a:pt x="132" y="109"/>
                </a:lnTo>
                <a:lnTo>
                  <a:pt x="132" y="109"/>
                </a:lnTo>
                <a:lnTo>
                  <a:pt x="128" y="115"/>
                </a:lnTo>
                <a:lnTo>
                  <a:pt x="124" y="120"/>
                </a:lnTo>
                <a:lnTo>
                  <a:pt x="120" y="124"/>
                </a:lnTo>
                <a:lnTo>
                  <a:pt x="115" y="128"/>
                </a:lnTo>
                <a:lnTo>
                  <a:pt x="115" y="166"/>
                </a:lnTo>
                <a:lnTo>
                  <a:pt x="115" y="166"/>
                </a:lnTo>
                <a:lnTo>
                  <a:pt x="115" y="172"/>
                </a:lnTo>
                <a:lnTo>
                  <a:pt x="113" y="176"/>
                </a:lnTo>
                <a:lnTo>
                  <a:pt x="111" y="180"/>
                </a:lnTo>
                <a:lnTo>
                  <a:pt x="108" y="184"/>
                </a:lnTo>
                <a:lnTo>
                  <a:pt x="104" y="187"/>
                </a:lnTo>
                <a:lnTo>
                  <a:pt x="100" y="189"/>
                </a:lnTo>
                <a:lnTo>
                  <a:pt x="96" y="191"/>
                </a:lnTo>
                <a:lnTo>
                  <a:pt x="90" y="191"/>
                </a:lnTo>
                <a:lnTo>
                  <a:pt x="88" y="191"/>
                </a:lnTo>
                <a:lnTo>
                  <a:pt x="88" y="147"/>
                </a:lnTo>
                <a:lnTo>
                  <a:pt x="105" y="147"/>
                </a:lnTo>
                <a:lnTo>
                  <a:pt x="105" y="126"/>
                </a:lnTo>
                <a:lnTo>
                  <a:pt x="105" y="126"/>
                </a:lnTo>
                <a:lnTo>
                  <a:pt x="105" y="123"/>
                </a:lnTo>
                <a:lnTo>
                  <a:pt x="108" y="122"/>
                </a:lnTo>
                <a:lnTo>
                  <a:pt x="108" y="122"/>
                </a:lnTo>
                <a:lnTo>
                  <a:pt x="115" y="115"/>
                </a:lnTo>
                <a:lnTo>
                  <a:pt x="122" y="107"/>
                </a:lnTo>
                <a:lnTo>
                  <a:pt x="126" y="99"/>
                </a:lnTo>
                <a:lnTo>
                  <a:pt x="127" y="88"/>
                </a:lnTo>
                <a:lnTo>
                  <a:pt x="127" y="88"/>
                </a:lnTo>
                <a:lnTo>
                  <a:pt x="126" y="80"/>
                </a:lnTo>
                <a:lnTo>
                  <a:pt x="124" y="73"/>
                </a:lnTo>
                <a:lnTo>
                  <a:pt x="120" y="66"/>
                </a:lnTo>
                <a:lnTo>
                  <a:pt x="116" y="61"/>
                </a:lnTo>
                <a:lnTo>
                  <a:pt x="116" y="61"/>
                </a:lnTo>
                <a:lnTo>
                  <a:pt x="109" y="55"/>
                </a:lnTo>
                <a:lnTo>
                  <a:pt x="104" y="51"/>
                </a:lnTo>
                <a:lnTo>
                  <a:pt x="96" y="50"/>
                </a:lnTo>
                <a:lnTo>
                  <a:pt x="88" y="49"/>
                </a:lnTo>
                <a:lnTo>
                  <a:pt x="88" y="4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close/>
                <a:moveTo>
                  <a:pt x="132" y="36"/>
                </a:moveTo>
                <a:lnTo>
                  <a:pt x="128" y="40"/>
                </a:lnTo>
                <a:lnTo>
                  <a:pt x="128" y="40"/>
                </a:lnTo>
                <a:lnTo>
                  <a:pt x="127" y="43"/>
                </a:lnTo>
                <a:lnTo>
                  <a:pt x="128" y="47"/>
                </a:lnTo>
                <a:lnTo>
                  <a:pt x="128" y="47"/>
                </a:lnTo>
                <a:lnTo>
                  <a:pt x="130" y="49"/>
                </a:lnTo>
                <a:lnTo>
                  <a:pt x="132" y="49"/>
                </a:lnTo>
                <a:lnTo>
                  <a:pt x="132" y="36"/>
                </a:lnTo>
                <a:lnTo>
                  <a:pt x="132" y="36"/>
                </a:lnTo>
                <a:close/>
                <a:moveTo>
                  <a:pt x="132" y="127"/>
                </a:moveTo>
                <a:lnTo>
                  <a:pt x="132" y="127"/>
                </a:lnTo>
                <a:lnTo>
                  <a:pt x="130" y="127"/>
                </a:lnTo>
                <a:lnTo>
                  <a:pt x="128" y="128"/>
                </a:lnTo>
                <a:lnTo>
                  <a:pt x="128" y="128"/>
                </a:lnTo>
                <a:lnTo>
                  <a:pt x="127" y="131"/>
                </a:lnTo>
                <a:lnTo>
                  <a:pt x="128" y="135"/>
                </a:lnTo>
                <a:lnTo>
                  <a:pt x="132" y="138"/>
                </a:lnTo>
                <a:lnTo>
                  <a:pt x="132" y="127"/>
                </a:lnTo>
                <a:lnTo>
                  <a:pt x="132" y="127"/>
                </a:lnTo>
                <a:close/>
                <a:moveTo>
                  <a:pt x="88" y="30"/>
                </a:moveTo>
                <a:lnTo>
                  <a:pt x="88" y="0"/>
                </a:lnTo>
                <a:lnTo>
                  <a:pt x="88" y="0"/>
                </a:lnTo>
                <a:lnTo>
                  <a:pt x="92" y="1"/>
                </a:lnTo>
                <a:lnTo>
                  <a:pt x="92" y="4"/>
                </a:lnTo>
                <a:lnTo>
                  <a:pt x="92" y="26"/>
                </a:lnTo>
                <a:lnTo>
                  <a:pt x="92" y="26"/>
                </a:lnTo>
                <a:lnTo>
                  <a:pt x="92" y="28"/>
                </a:lnTo>
                <a:lnTo>
                  <a:pt x="88" y="30"/>
                </a:lnTo>
                <a:lnTo>
                  <a:pt x="88" y="30"/>
                </a:lnTo>
                <a:close/>
                <a:moveTo>
                  <a:pt x="88" y="191"/>
                </a:moveTo>
                <a:lnTo>
                  <a:pt x="85" y="191"/>
                </a:lnTo>
                <a:lnTo>
                  <a:pt x="85" y="191"/>
                </a:lnTo>
                <a:lnTo>
                  <a:pt x="80" y="191"/>
                </a:lnTo>
                <a:lnTo>
                  <a:pt x="76" y="189"/>
                </a:lnTo>
                <a:lnTo>
                  <a:pt x="71" y="187"/>
                </a:lnTo>
                <a:lnTo>
                  <a:pt x="67" y="184"/>
                </a:lnTo>
                <a:lnTo>
                  <a:pt x="65" y="180"/>
                </a:lnTo>
                <a:lnTo>
                  <a:pt x="62" y="176"/>
                </a:lnTo>
                <a:lnTo>
                  <a:pt x="61" y="172"/>
                </a:lnTo>
                <a:lnTo>
                  <a:pt x="61" y="166"/>
                </a:lnTo>
                <a:lnTo>
                  <a:pt x="61" y="128"/>
                </a:lnTo>
                <a:lnTo>
                  <a:pt x="61" y="128"/>
                </a:lnTo>
                <a:lnTo>
                  <a:pt x="55" y="124"/>
                </a:lnTo>
                <a:lnTo>
                  <a:pt x="51" y="119"/>
                </a:lnTo>
                <a:lnTo>
                  <a:pt x="47" y="114"/>
                </a:lnTo>
                <a:lnTo>
                  <a:pt x="44" y="108"/>
                </a:lnTo>
                <a:lnTo>
                  <a:pt x="44" y="67"/>
                </a:lnTo>
                <a:lnTo>
                  <a:pt x="44" y="67"/>
                </a:lnTo>
                <a:lnTo>
                  <a:pt x="47" y="61"/>
                </a:lnTo>
                <a:lnTo>
                  <a:pt x="51" y="55"/>
                </a:lnTo>
                <a:lnTo>
                  <a:pt x="57" y="51"/>
                </a:lnTo>
                <a:lnTo>
                  <a:pt x="62" y="47"/>
                </a:lnTo>
                <a:lnTo>
                  <a:pt x="67" y="43"/>
                </a:lnTo>
                <a:lnTo>
                  <a:pt x="74" y="40"/>
                </a:lnTo>
                <a:lnTo>
                  <a:pt x="81" y="39"/>
                </a:lnTo>
                <a:lnTo>
                  <a:pt x="88" y="39"/>
                </a:lnTo>
                <a:lnTo>
                  <a:pt x="88" y="49"/>
                </a:lnTo>
                <a:lnTo>
                  <a:pt x="88" y="49"/>
                </a:lnTo>
                <a:lnTo>
                  <a:pt x="81" y="50"/>
                </a:lnTo>
                <a:lnTo>
                  <a:pt x="73" y="51"/>
                </a:lnTo>
                <a:lnTo>
                  <a:pt x="66" y="55"/>
                </a:lnTo>
                <a:lnTo>
                  <a:pt x="61" y="61"/>
                </a:lnTo>
                <a:lnTo>
                  <a:pt x="61" y="61"/>
                </a:lnTo>
                <a:lnTo>
                  <a:pt x="57" y="66"/>
                </a:lnTo>
                <a:lnTo>
                  <a:pt x="53" y="73"/>
                </a:lnTo>
                <a:lnTo>
                  <a:pt x="50" y="80"/>
                </a:lnTo>
                <a:lnTo>
                  <a:pt x="50" y="88"/>
                </a:lnTo>
                <a:lnTo>
                  <a:pt x="50" y="88"/>
                </a:lnTo>
                <a:lnTo>
                  <a:pt x="51" y="97"/>
                </a:lnTo>
                <a:lnTo>
                  <a:pt x="55" y="107"/>
                </a:lnTo>
                <a:lnTo>
                  <a:pt x="61" y="115"/>
                </a:lnTo>
                <a:lnTo>
                  <a:pt x="69" y="120"/>
                </a:lnTo>
                <a:lnTo>
                  <a:pt x="69" y="120"/>
                </a:lnTo>
                <a:lnTo>
                  <a:pt x="69" y="120"/>
                </a:lnTo>
                <a:lnTo>
                  <a:pt x="70" y="123"/>
                </a:lnTo>
                <a:lnTo>
                  <a:pt x="70" y="126"/>
                </a:lnTo>
                <a:lnTo>
                  <a:pt x="70" y="147"/>
                </a:lnTo>
                <a:lnTo>
                  <a:pt x="88" y="147"/>
                </a:lnTo>
                <a:lnTo>
                  <a:pt x="88" y="191"/>
                </a:lnTo>
                <a:lnTo>
                  <a:pt x="88" y="191"/>
                </a:lnTo>
                <a:close/>
                <a:moveTo>
                  <a:pt x="88" y="0"/>
                </a:moveTo>
                <a:lnTo>
                  <a:pt x="88" y="30"/>
                </a:lnTo>
                <a:lnTo>
                  <a:pt x="88" y="30"/>
                </a:lnTo>
                <a:lnTo>
                  <a:pt x="88" y="30"/>
                </a:lnTo>
                <a:lnTo>
                  <a:pt x="88" y="30"/>
                </a:lnTo>
                <a:lnTo>
                  <a:pt x="88" y="30"/>
                </a:lnTo>
                <a:lnTo>
                  <a:pt x="85" y="28"/>
                </a:lnTo>
                <a:lnTo>
                  <a:pt x="84" y="26"/>
                </a:lnTo>
                <a:lnTo>
                  <a:pt x="84" y="4"/>
                </a:lnTo>
                <a:lnTo>
                  <a:pt x="84" y="4"/>
                </a:lnTo>
                <a:lnTo>
                  <a:pt x="85" y="1"/>
                </a:lnTo>
                <a:lnTo>
                  <a:pt x="88" y="0"/>
                </a:lnTo>
                <a:lnTo>
                  <a:pt x="88" y="0"/>
                </a:lnTo>
                <a:lnTo>
                  <a:pt x="88" y="0"/>
                </a:lnTo>
                <a:lnTo>
                  <a:pt x="88" y="0"/>
                </a:lnTo>
                <a:close/>
                <a:moveTo>
                  <a:pt x="44" y="138"/>
                </a:moveTo>
                <a:lnTo>
                  <a:pt x="47" y="135"/>
                </a:lnTo>
                <a:lnTo>
                  <a:pt x="47" y="135"/>
                </a:lnTo>
                <a:lnTo>
                  <a:pt x="48" y="131"/>
                </a:lnTo>
                <a:lnTo>
                  <a:pt x="47" y="128"/>
                </a:lnTo>
                <a:lnTo>
                  <a:pt x="47" y="128"/>
                </a:lnTo>
                <a:lnTo>
                  <a:pt x="44" y="127"/>
                </a:lnTo>
                <a:lnTo>
                  <a:pt x="44" y="138"/>
                </a:lnTo>
                <a:lnTo>
                  <a:pt x="44" y="138"/>
                </a:lnTo>
                <a:close/>
                <a:moveTo>
                  <a:pt x="44" y="49"/>
                </a:moveTo>
                <a:lnTo>
                  <a:pt x="44" y="49"/>
                </a:lnTo>
                <a:lnTo>
                  <a:pt x="47" y="47"/>
                </a:lnTo>
                <a:lnTo>
                  <a:pt x="47" y="47"/>
                </a:lnTo>
                <a:lnTo>
                  <a:pt x="48" y="43"/>
                </a:lnTo>
                <a:lnTo>
                  <a:pt x="47" y="40"/>
                </a:lnTo>
                <a:lnTo>
                  <a:pt x="44" y="38"/>
                </a:lnTo>
                <a:lnTo>
                  <a:pt x="44" y="49"/>
                </a:lnTo>
                <a:close/>
                <a:moveTo>
                  <a:pt x="44" y="108"/>
                </a:moveTo>
                <a:lnTo>
                  <a:pt x="44" y="108"/>
                </a:lnTo>
                <a:lnTo>
                  <a:pt x="40" y="99"/>
                </a:lnTo>
                <a:lnTo>
                  <a:pt x="39" y="88"/>
                </a:lnTo>
                <a:lnTo>
                  <a:pt x="39" y="88"/>
                </a:lnTo>
                <a:lnTo>
                  <a:pt x="40" y="77"/>
                </a:lnTo>
                <a:lnTo>
                  <a:pt x="44" y="67"/>
                </a:lnTo>
                <a:lnTo>
                  <a:pt x="44" y="108"/>
                </a:lnTo>
                <a:lnTo>
                  <a:pt x="44" y="108"/>
                </a:lnTo>
                <a:close/>
                <a:moveTo>
                  <a:pt x="44" y="38"/>
                </a:moveTo>
                <a:lnTo>
                  <a:pt x="44" y="49"/>
                </a:lnTo>
                <a:lnTo>
                  <a:pt x="44" y="49"/>
                </a:lnTo>
                <a:lnTo>
                  <a:pt x="40" y="47"/>
                </a:lnTo>
                <a:lnTo>
                  <a:pt x="40" y="47"/>
                </a:lnTo>
                <a:lnTo>
                  <a:pt x="25" y="31"/>
                </a:lnTo>
                <a:lnTo>
                  <a:pt x="25" y="31"/>
                </a:lnTo>
                <a:lnTo>
                  <a:pt x="24" y="28"/>
                </a:lnTo>
                <a:lnTo>
                  <a:pt x="25" y="26"/>
                </a:lnTo>
                <a:lnTo>
                  <a:pt x="25" y="26"/>
                </a:lnTo>
                <a:lnTo>
                  <a:pt x="28" y="24"/>
                </a:lnTo>
                <a:lnTo>
                  <a:pt x="32" y="26"/>
                </a:lnTo>
                <a:lnTo>
                  <a:pt x="44" y="38"/>
                </a:lnTo>
                <a:lnTo>
                  <a:pt x="44" y="38"/>
                </a:lnTo>
                <a:close/>
                <a:moveTo>
                  <a:pt x="44" y="127"/>
                </a:moveTo>
                <a:lnTo>
                  <a:pt x="44" y="138"/>
                </a:lnTo>
                <a:lnTo>
                  <a:pt x="32" y="150"/>
                </a:lnTo>
                <a:lnTo>
                  <a:pt x="32" y="150"/>
                </a:lnTo>
                <a:lnTo>
                  <a:pt x="28" y="151"/>
                </a:lnTo>
                <a:lnTo>
                  <a:pt x="25" y="150"/>
                </a:lnTo>
                <a:lnTo>
                  <a:pt x="25" y="150"/>
                </a:lnTo>
                <a:lnTo>
                  <a:pt x="24" y="147"/>
                </a:lnTo>
                <a:lnTo>
                  <a:pt x="25" y="143"/>
                </a:lnTo>
                <a:lnTo>
                  <a:pt x="40" y="128"/>
                </a:lnTo>
                <a:lnTo>
                  <a:pt x="40" y="128"/>
                </a:lnTo>
                <a:lnTo>
                  <a:pt x="40" y="128"/>
                </a:lnTo>
                <a:lnTo>
                  <a:pt x="44" y="127"/>
                </a:lnTo>
                <a:lnTo>
                  <a:pt x="44" y="127"/>
                </a:lnTo>
                <a:close/>
                <a:moveTo>
                  <a:pt x="4" y="84"/>
                </a:moveTo>
                <a:lnTo>
                  <a:pt x="4" y="84"/>
                </a:lnTo>
                <a:lnTo>
                  <a:pt x="25" y="84"/>
                </a:lnTo>
                <a:lnTo>
                  <a:pt x="25" y="84"/>
                </a:lnTo>
                <a:lnTo>
                  <a:pt x="29" y="85"/>
                </a:lnTo>
                <a:lnTo>
                  <a:pt x="31" y="88"/>
                </a:lnTo>
                <a:lnTo>
                  <a:pt x="31" y="88"/>
                </a:lnTo>
                <a:lnTo>
                  <a:pt x="29" y="91"/>
                </a:lnTo>
                <a:lnTo>
                  <a:pt x="25" y="92"/>
                </a:lnTo>
                <a:lnTo>
                  <a:pt x="4" y="92"/>
                </a:lnTo>
                <a:lnTo>
                  <a:pt x="4" y="92"/>
                </a:lnTo>
                <a:lnTo>
                  <a:pt x="1" y="91"/>
                </a:lnTo>
                <a:lnTo>
                  <a:pt x="0" y="88"/>
                </a:lnTo>
                <a:lnTo>
                  <a:pt x="0" y="88"/>
                </a:lnTo>
                <a:lnTo>
                  <a:pt x="1" y="85"/>
                </a:lnTo>
                <a:lnTo>
                  <a:pt x="4" y="84"/>
                </a:lnTo>
                <a:lnTo>
                  <a:pt x="4" y="8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9" name="Freeform 177"/>
          <p:cNvSpPr>
            <a:spLocks noEditPoints="1"/>
          </p:cNvSpPr>
          <p:nvPr/>
        </p:nvSpPr>
        <p:spPr bwMode="auto">
          <a:xfrm>
            <a:off x="2054354" y="1680168"/>
            <a:ext cx="232011" cy="335713"/>
          </a:xfrm>
          <a:custGeom>
            <a:avLst/>
            <a:gdLst>
              <a:gd name="T0" fmla="*/ 132 w 264"/>
              <a:gd name="T1" fmla="*/ 7 h 382"/>
              <a:gd name="T2" fmla="*/ 140 w 264"/>
              <a:gd name="T3" fmla="*/ 126 h 382"/>
              <a:gd name="T4" fmla="*/ 156 w 264"/>
              <a:gd name="T5" fmla="*/ 128 h 382"/>
              <a:gd name="T6" fmla="*/ 186 w 264"/>
              <a:gd name="T7" fmla="*/ 142 h 382"/>
              <a:gd name="T8" fmla="*/ 206 w 264"/>
              <a:gd name="T9" fmla="*/ 166 h 382"/>
              <a:gd name="T10" fmla="*/ 218 w 264"/>
              <a:gd name="T11" fmla="*/ 196 h 382"/>
              <a:gd name="T12" fmla="*/ 220 w 264"/>
              <a:gd name="T13" fmla="*/ 212 h 382"/>
              <a:gd name="T14" fmla="*/ 220 w 264"/>
              <a:gd name="T15" fmla="*/ 222 h 382"/>
              <a:gd name="T16" fmla="*/ 215 w 264"/>
              <a:gd name="T17" fmla="*/ 239 h 382"/>
              <a:gd name="T18" fmla="*/ 210 w 264"/>
              <a:gd name="T19" fmla="*/ 254 h 382"/>
              <a:gd name="T20" fmla="*/ 194 w 264"/>
              <a:gd name="T21" fmla="*/ 275 h 382"/>
              <a:gd name="T22" fmla="*/ 174 w 264"/>
              <a:gd name="T23" fmla="*/ 290 h 382"/>
              <a:gd name="T24" fmla="*/ 159 w 264"/>
              <a:gd name="T25" fmla="*/ 296 h 382"/>
              <a:gd name="T26" fmla="*/ 141 w 264"/>
              <a:gd name="T27" fmla="*/ 300 h 382"/>
              <a:gd name="T28" fmla="*/ 132 w 264"/>
              <a:gd name="T29" fmla="*/ 300 h 382"/>
              <a:gd name="T30" fmla="*/ 132 w 264"/>
              <a:gd name="T31" fmla="*/ 327 h 382"/>
              <a:gd name="T32" fmla="*/ 144 w 264"/>
              <a:gd name="T33" fmla="*/ 333 h 382"/>
              <a:gd name="T34" fmla="*/ 149 w 264"/>
              <a:gd name="T35" fmla="*/ 345 h 382"/>
              <a:gd name="T36" fmla="*/ 148 w 264"/>
              <a:gd name="T37" fmla="*/ 353 h 382"/>
              <a:gd name="T38" fmla="*/ 138 w 264"/>
              <a:gd name="T39" fmla="*/ 363 h 382"/>
              <a:gd name="T40" fmla="*/ 132 w 264"/>
              <a:gd name="T41" fmla="*/ 382 h 382"/>
              <a:gd name="T42" fmla="*/ 228 w 264"/>
              <a:gd name="T43" fmla="*/ 361 h 382"/>
              <a:gd name="T44" fmla="*/ 228 w 264"/>
              <a:gd name="T45" fmla="*/ 357 h 382"/>
              <a:gd name="T46" fmla="*/ 221 w 264"/>
              <a:gd name="T47" fmla="*/ 349 h 382"/>
              <a:gd name="T48" fmla="*/ 201 w 264"/>
              <a:gd name="T49" fmla="*/ 340 h 382"/>
              <a:gd name="T50" fmla="*/ 182 w 264"/>
              <a:gd name="T51" fmla="*/ 336 h 382"/>
              <a:gd name="T52" fmla="*/ 214 w 264"/>
              <a:gd name="T53" fmla="*/ 315 h 382"/>
              <a:gd name="T54" fmla="*/ 241 w 264"/>
              <a:gd name="T55" fmla="*/ 287 h 382"/>
              <a:gd name="T56" fmla="*/ 257 w 264"/>
              <a:gd name="T57" fmla="*/ 253 h 382"/>
              <a:gd name="T58" fmla="*/ 264 w 264"/>
              <a:gd name="T59" fmla="*/ 212 h 382"/>
              <a:gd name="T60" fmla="*/ 263 w 264"/>
              <a:gd name="T61" fmla="*/ 200 h 382"/>
              <a:gd name="T62" fmla="*/ 259 w 264"/>
              <a:gd name="T63" fmla="*/ 177 h 382"/>
              <a:gd name="T64" fmla="*/ 251 w 264"/>
              <a:gd name="T65" fmla="*/ 156 h 382"/>
              <a:gd name="T66" fmla="*/ 240 w 264"/>
              <a:gd name="T67" fmla="*/ 137 h 382"/>
              <a:gd name="T68" fmla="*/ 225 w 264"/>
              <a:gd name="T69" fmla="*/ 119 h 382"/>
              <a:gd name="T70" fmla="*/ 207 w 264"/>
              <a:gd name="T71" fmla="*/ 104 h 382"/>
              <a:gd name="T72" fmla="*/ 187 w 264"/>
              <a:gd name="T73" fmla="*/ 93 h 382"/>
              <a:gd name="T74" fmla="*/ 165 w 264"/>
              <a:gd name="T75" fmla="*/ 85 h 382"/>
              <a:gd name="T76" fmla="*/ 174 w 264"/>
              <a:gd name="T77" fmla="*/ 20 h 382"/>
              <a:gd name="T78" fmla="*/ 111 w 264"/>
              <a:gd name="T79" fmla="*/ 0 h 382"/>
              <a:gd name="T80" fmla="*/ 118 w 264"/>
              <a:gd name="T81" fmla="*/ 195 h 382"/>
              <a:gd name="T82" fmla="*/ 132 w 264"/>
              <a:gd name="T83" fmla="*/ 7 h 382"/>
              <a:gd name="T84" fmla="*/ 132 w 264"/>
              <a:gd name="T85" fmla="*/ 300 h 382"/>
              <a:gd name="T86" fmla="*/ 118 w 264"/>
              <a:gd name="T87" fmla="*/ 299 h 382"/>
              <a:gd name="T88" fmla="*/ 92 w 264"/>
              <a:gd name="T89" fmla="*/ 291 h 382"/>
              <a:gd name="T90" fmla="*/ 119 w 264"/>
              <a:gd name="T91" fmla="*/ 284 h 382"/>
              <a:gd name="T92" fmla="*/ 58 w 264"/>
              <a:gd name="T93" fmla="*/ 260 h 382"/>
              <a:gd name="T94" fmla="*/ 0 w 264"/>
              <a:gd name="T95" fmla="*/ 260 h 382"/>
              <a:gd name="T96" fmla="*/ 22 w 264"/>
              <a:gd name="T97" fmla="*/ 284 h 382"/>
              <a:gd name="T98" fmla="*/ 34 w 264"/>
              <a:gd name="T99" fmla="*/ 300 h 382"/>
              <a:gd name="T100" fmla="*/ 65 w 264"/>
              <a:gd name="T101" fmla="*/ 326 h 382"/>
              <a:gd name="T102" fmla="*/ 83 w 264"/>
              <a:gd name="T103" fmla="*/ 336 h 382"/>
              <a:gd name="T104" fmla="*/ 49 w 264"/>
              <a:gd name="T105" fmla="*/ 345 h 382"/>
              <a:gd name="T106" fmla="*/ 39 w 264"/>
              <a:gd name="T107" fmla="*/ 353 h 382"/>
              <a:gd name="T108" fmla="*/ 35 w 264"/>
              <a:gd name="T109" fmla="*/ 361 h 382"/>
              <a:gd name="T110" fmla="*/ 132 w 264"/>
              <a:gd name="T111" fmla="*/ 382 h 382"/>
              <a:gd name="T112" fmla="*/ 132 w 264"/>
              <a:gd name="T113" fmla="*/ 364 h 382"/>
              <a:gd name="T114" fmla="*/ 119 w 264"/>
              <a:gd name="T115" fmla="*/ 359 h 382"/>
              <a:gd name="T116" fmla="*/ 114 w 264"/>
              <a:gd name="T117" fmla="*/ 345 h 382"/>
              <a:gd name="T118" fmla="*/ 115 w 264"/>
              <a:gd name="T119" fmla="*/ 338 h 382"/>
              <a:gd name="T120" fmla="*/ 125 w 264"/>
              <a:gd name="T121" fmla="*/ 329 h 382"/>
              <a:gd name="T122" fmla="*/ 132 w 264"/>
              <a:gd name="T123" fmla="*/ 30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4" h="382">
                <a:moveTo>
                  <a:pt x="174" y="20"/>
                </a:moveTo>
                <a:lnTo>
                  <a:pt x="132" y="7"/>
                </a:lnTo>
                <a:lnTo>
                  <a:pt x="132" y="151"/>
                </a:lnTo>
                <a:lnTo>
                  <a:pt x="140" y="126"/>
                </a:lnTo>
                <a:lnTo>
                  <a:pt x="140" y="126"/>
                </a:lnTo>
                <a:lnTo>
                  <a:pt x="156" y="128"/>
                </a:lnTo>
                <a:lnTo>
                  <a:pt x="172" y="134"/>
                </a:lnTo>
                <a:lnTo>
                  <a:pt x="186" y="142"/>
                </a:lnTo>
                <a:lnTo>
                  <a:pt x="197" y="153"/>
                </a:lnTo>
                <a:lnTo>
                  <a:pt x="206" y="166"/>
                </a:lnTo>
                <a:lnTo>
                  <a:pt x="214" y="180"/>
                </a:lnTo>
                <a:lnTo>
                  <a:pt x="218" y="196"/>
                </a:lnTo>
                <a:lnTo>
                  <a:pt x="220" y="204"/>
                </a:lnTo>
                <a:lnTo>
                  <a:pt x="220" y="212"/>
                </a:lnTo>
                <a:lnTo>
                  <a:pt x="220" y="212"/>
                </a:lnTo>
                <a:lnTo>
                  <a:pt x="220" y="222"/>
                </a:lnTo>
                <a:lnTo>
                  <a:pt x="218" y="230"/>
                </a:lnTo>
                <a:lnTo>
                  <a:pt x="215" y="239"/>
                </a:lnTo>
                <a:lnTo>
                  <a:pt x="213" y="246"/>
                </a:lnTo>
                <a:lnTo>
                  <a:pt x="210" y="254"/>
                </a:lnTo>
                <a:lnTo>
                  <a:pt x="205" y="262"/>
                </a:lnTo>
                <a:lnTo>
                  <a:pt x="194" y="275"/>
                </a:lnTo>
                <a:lnTo>
                  <a:pt x="182" y="286"/>
                </a:lnTo>
                <a:lnTo>
                  <a:pt x="174" y="290"/>
                </a:lnTo>
                <a:lnTo>
                  <a:pt x="167" y="294"/>
                </a:lnTo>
                <a:lnTo>
                  <a:pt x="159" y="296"/>
                </a:lnTo>
                <a:lnTo>
                  <a:pt x="150" y="299"/>
                </a:lnTo>
                <a:lnTo>
                  <a:pt x="141" y="300"/>
                </a:lnTo>
                <a:lnTo>
                  <a:pt x="132" y="300"/>
                </a:lnTo>
                <a:lnTo>
                  <a:pt x="132" y="300"/>
                </a:lnTo>
                <a:lnTo>
                  <a:pt x="132" y="327"/>
                </a:lnTo>
                <a:lnTo>
                  <a:pt x="132" y="327"/>
                </a:lnTo>
                <a:lnTo>
                  <a:pt x="138" y="329"/>
                </a:lnTo>
                <a:lnTo>
                  <a:pt x="144" y="333"/>
                </a:lnTo>
                <a:lnTo>
                  <a:pt x="148" y="338"/>
                </a:lnTo>
                <a:lnTo>
                  <a:pt x="149" y="345"/>
                </a:lnTo>
                <a:lnTo>
                  <a:pt x="149" y="345"/>
                </a:lnTo>
                <a:lnTo>
                  <a:pt x="148" y="353"/>
                </a:lnTo>
                <a:lnTo>
                  <a:pt x="144" y="359"/>
                </a:lnTo>
                <a:lnTo>
                  <a:pt x="138" y="363"/>
                </a:lnTo>
                <a:lnTo>
                  <a:pt x="132" y="364"/>
                </a:lnTo>
                <a:lnTo>
                  <a:pt x="132" y="382"/>
                </a:lnTo>
                <a:lnTo>
                  <a:pt x="228" y="382"/>
                </a:lnTo>
                <a:lnTo>
                  <a:pt x="228" y="361"/>
                </a:lnTo>
                <a:lnTo>
                  <a:pt x="228" y="361"/>
                </a:lnTo>
                <a:lnTo>
                  <a:pt x="228" y="357"/>
                </a:lnTo>
                <a:lnTo>
                  <a:pt x="225" y="353"/>
                </a:lnTo>
                <a:lnTo>
                  <a:pt x="221" y="349"/>
                </a:lnTo>
                <a:lnTo>
                  <a:pt x="215" y="345"/>
                </a:lnTo>
                <a:lnTo>
                  <a:pt x="201" y="340"/>
                </a:lnTo>
                <a:lnTo>
                  <a:pt x="182" y="336"/>
                </a:lnTo>
                <a:lnTo>
                  <a:pt x="182" y="336"/>
                </a:lnTo>
                <a:lnTo>
                  <a:pt x="199" y="326"/>
                </a:lnTo>
                <a:lnTo>
                  <a:pt x="214" y="315"/>
                </a:lnTo>
                <a:lnTo>
                  <a:pt x="229" y="302"/>
                </a:lnTo>
                <a:lnTo>
                  <a:pt x="241" y="287"/>
                </a:lnTo>
                <a:lnTo>
                  <a:pt x="251" y="271"/>
                </a:lnTo>
                <a:lnTo>
                  <a:pt x="257" y="253"/>
                </a:lnTo>
                <a:lnTo>
                  <a:pt x="263" y="233"/>
                </a:lnTo>
                <a:lnTo>
                  <a:pt x="264" y="212"/>
                </a:lnTo>
                <a:lnTo>
                  <a:pt x="264" y="212"/>
                </a:lnTo>
                <a:lnTo>
                  <a:pt x="263" y="200"/>
                </a:lnTo>
                <a:lnTo>
                  <a:pt x="262" y="189"/>
                </a:lnTo>
                <a:lnTo>
                  <a:pt x="259" y="177"/>
                </a:lnTo>
                <a:lnTo>
                  <a:pt x="256" y="166"/>
                </a:lnTo>
                <a:lnTo>
                  <a:pt x="251" y="156"/>
                </a:lnTo>
                <a:lnTo>
                  <a:pt x="245" y="146"/>
                </a:lnTo>
                <a:lnTo>
                  <a:pt x="240" y="137"/>
                </a:lnTo>
                <a:lnTo>
                  <a:pt x="232" y="127"/>
                </a:lnTo>
                <a:lnTo>
                  <a:pt x="225" y="119"/>
                </a:lnTo>
                <a:lnTo>
                  <a:pt x="215" y="111"/>
                </a:lnTo>
                <a:lnTo>
                  <a:pt x="207" y="104"/>
                </a:lnTo>
                <a:lnTo>
                  <a:pt x="198" y="99"/>
                </a:lnTo>
                <a:lnTo>
                  <a:pt x="187" y="93"/>
                </a:lnTo>
                <a:lnTo>
                  <a:pt x="176" y="88"/>
                </a:lnTo>
                <a:lnTo>
                  <a:pt x="165" y="85"/>
                </a:lnTo>
                <a:lnTo>
                  <a:pt x="153" y="82"/>
                </a:lnTo>
                <a:lnTo>
                  <a:pt x="174" y="20"/>
                </a:lnTo>
                <a:close/>
                <a:moveTo>
                  <a:pt x="132" y="7"/>
                </a:moveTo>
                <a:lnTo>
                  <a:pt x="111" y="0"/>
                </a:lnTo>
                <a:lnTo>
                  <a:pt x="56" y="174"/>
                </a:lnTo>
                <a:lnTo>
                  <a:pt x="118" y="195"/>
                </a:lnTo>
                <a:lnTo>
                  <a:pt x="132" y="151"/>
                </a:lnTo>
                <a:lnTo>
                  <a:pt x="132" y="7"/>
                </a:lnTo>
                <a:lnTo>
                  <a:pt x="132" y="7"/>
                </a:lnTo>
                <a:close/>
                <a:moveTo>
                  <a:pt x="132" y="300"/>
                </a:moveTo>
                <a:lnTo>
                  <a:pt x="132" y="300"/>
                </a:lnTo>
                <a:lnTo>
                  <a:pt x="118" y="299"/>
                </a:lnTo>
                <a:lnTo>
                  <a:pt x="104" y="296"/>
                </a:lnTo>
                <a:lnTo>
                  <a:pt x="92" y="291"/>
                </a:lnTo>
                <a:lnTo>
                  <a:pt x="80" y="284"/>
                </a:lnTo>
                <a:lnTo>
                  <a:pt x="119" y="284"/>
                </a:lnTo>
                <a:lnTo>
                  <a:pt x="119" y="260"/>
                </a:lnTo>
                <a:lnTo>
                  <a:pt x="58" y="260"/>
                </a:lnTo>
                <a:lnTo>
                  <a:pt x="10" y="260"/>
                </a:lnTo>
                <a:lnTo>
                  <a:pt x="0" y="260"/>
                </a:lnTo>
                <a:lnTo>
                  <a:pt x="0" y="284"/>
                </a:lnTo>
                <a:lnTo>
                  <a:pt x="22" y="284"/>
                </a:lnTo>
                <a:lnTo>
                  <a:pt x="22" y="284"/>
                </a:lnTo>
                <a:lnTo>
                  <a:pt x="34" y="300"/>
                </a:lnTo>
                <a:lnTo>
                  <a:pt x="48" y="314"/>
                </a:lnTo>
                <a:lnTo>
                  <a:pt x="65" y="326"/>
                </a:lnTo>
                <a:lnTo>
                  <a:pt x="83" y="336"/>
                </a:lnTo>
                <a:lnTo>
                  <a:pt x="83" y="336"/>
                </a:lnTo>
                <a:lnTo>
                  <a:pt x="64" y="340"/>
                </a:lnTo>
                <a:lnTo>
                  <a:pt x="49" y="345"/>
                </a:lnTo>
                <a:lnTo>
                  <a:pt x="44" y="349"/>
                </a:lnTo>
                <a:lnTo>
                  <a:pt x="39" y="353"/>
                </a:lnTo>
                <a:lnTo>
                  <a:pt x="37" y="357"/>
                </a:lnTo>
                <a:lnTo>
                  <a:pt x="35" y="361"/>
                </a:lnTo>
                <a:lnTo>
                  <a:pt x="35" y="382"/>
                </a:lnTo>
                <a:lnTo>
                  <a:pt x="132" y="382"/>
                </a:lnTo>
                <a:lnTo>
                  <a:pt x="132" y="364"/>
                </a:lnTo>
                <a:lnTo>
                  <a:pt x="132" y="364"/>
                </a:lnTo>
                <a:lnTo>
                  <a:pt x="125" y="363"/>
                </a:lnTo>
                <a:lnTo>
                  <a:pt x="119" y="359"/>
                </a:lnTo>
                <a:lnTo>
                  <a:pt x="115" y="353"/>
                </a:lnTo>
                <a:lnTo>
                  <a:pt x="114" y="345"/>
                </a:lnTo>
                <a:lnTo>
                  <a:pt x="114" y="345"/>
                </a:lnTo>
                <a:lnTo>
                  <a:pt x="115" y="338"/>
                </a:lnTo>
                <a:lnTo>
                  <a:pt x="119" y="333"/>
                </a:lnTo>
                <a:lnTo>
                  <a:pt x="125" y="329"/>
                </a:lnTo>
                <a:lnTo>
                  <a:pt x="132" y="327"/>
                </a:lnTo>
                <a:lnTo>
                  <a:pt x="132" y="3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0" name="组合 299"/>
          <p:cNvGrpSpPr/>
          <p:nvPr/>
        </p:nvGrpSpPr>
        <p:grpSpPr>
          <a:xfrm>
            <a:off x="2242424" y="1633590"/>
            <a:ext cx="201252" cy="122158"/>
            <a:chOff x="3143251" y="1577975"/>
            <a:chExt cx="363538" cy="220663"/>
          </a:xfrm>
          <a:solidFill>
            <a:schemeClr val="accent1"/>
          </a:solidFill>
        </p:grpSpPr>
        <p:sp>
          <p:nvSpPr>
            <p:cNvPr id="301" name="Freeform 178"/>
            <p:cNvSpPr>
              <a:spLocks noEditPoints="1"/>
            </p:cNvSpPr>
            <p:nvPr/>
          </p:nvSpPr>
          <p:spPr bwMode="auto">
            <a:xfrm>
              <a:off x="3143251" y="1577975"/>
              <a:ext cx="215900" cy="212725"/>
            </a:xfrm>
            <a:custGeom>
              <a:avLst/>
              <a:gdLst>
                <a:gd name="T0" fmla="*/ 68 w 136"/>
                <a:gd name="T1" fmla="*/ 0 h 134"/>
                <a:gd name="T2" fmla="*/ 94 w 136"/>
                <a:gd name="T3" fmla="*/ 4 h 134"/>
                <a:gd name="T4" fmla="*/ 106 w 136"/>
                <a:gd name="T5" fmla="*/ 11 h 134"/>
                <a:gd name="T6" fmla="*/ 125 w 136"/>
                <a:gd name="T7" fmla="*/ 28 h 134"/>
                <a:gd name="T8" fmla="*/ 134 w 136"/>
                <a:gd name="T9" fmla="*/ 53 h 134"/>
                <a:gd name="T10" fmla="*/ 134 w 136"/>
                <a:gd name="T11" fmla="*/ 79 h 134"/>
                <a:gd name="T12" fmla="*/ 131 w 136"/>
                <a:gd name="T13" fmla="*/ 92 h 134"/>
                <a:gd name="T14" fmla="*/ 121 w 136"/>
                <a:gd name="T15" fmla="*/ 110 h 134"/>
                <a:gd name="T16" fmla="*/ 106 w 136"/>
                <a:gd name="T17" fmla="*/ 123 h 134"/>
                <a:gd name="T18" fmla="*/ 88 w 136"/>
                <a:gd name="T19" fmla="*/ 131 h 134"/>
                <a:gd name="T20" fmla="*/ 68 w 136"/>
                <a:gd name="T21" fmla="*/ 134 h 134"/>
                <a:gd name="T22" fmla="*/ 68 w 136"/>
                <a:gd name="T23" fmla="*/ 122 h 134"/>
                <a:gd name="T24" fmla="*/ 84 w 136"/>
                <a:gd name="T25" fmla="*/ 119 h 134"/>
                <a:gd name="T26" fmla="*/ 99 w 136"/>
                <a:gd name="T27" fmla="*/ 112 h 134"/>
                <a:gd name="T28" fmla="*/ 111 w 136"/>
                <a:gd name="T29" fmla="*/ 102 h 134"/>
                <a:gd name="T30" fmla="*/ 119 w 136"/>
                <a:gd name="T31" fmla="*/ 87 h 134"/>
                <a:gd name="T32" fmla="*/ 119 w 136"/>
                <a:gd name="T33" fmla="*/ 87 h 134"/>
                <a:gd name="T34" fmla="*/ 123 w 136"/>
                <a:gd name="T35" fmla="*/ 66 h 134"/>
                <a:gd name="T36" fmla="*/ 119 w 136"/>
                <a:gd name="T37" fmla="*/ 45 h 134"/>
                <a:gd name="T38" fmla="*/ 107 w 136"/>
                <a:gd name="T39" fmla="*/ 28 h 134"/>
                <a:gd name="T40" fmla="*/ 88 w 136"/>
                <a:gd name="T41" fmla="*/ 16 h 134"/>
                <a:gd name="T42" fmla="*/ 79 w 136"/>
                <a:gd name="T43" fmla="*/ 14 h 134"/>
                <a:gd name="T44" fmla="*/ 68 w 136"/>
                <a:gd name="T45" fmla="*/ 0 h 134"/>
                <a:gd name="T46" fmla="*/ 6 w 136"/>
                <a:gd name="T47" fmla="*/ 42 h 134"/>
                <a:gd name="T48" fmla="*/ 16 w 136"/>
                <a:gd name="T49" fmla="*/ 24 h 134"/>
                <a:gd name="T50" fmla="*/ 31 w 136"/>
                <a:gd name="T51" fmla="*/ 11 h 134"/>
                <a:gd name="T52" fmla="*/ 49 w 136"/>
                <a:gd name="T53" fmla="*/ 3 h 134"/>
                <a:gd name="T54" fmla="*/ 68 w 136"/>
                <a:gd name="T55" fmla="*/ 0 h 134"/>
                <a:gd name="T56" fmla="*/ 68 w 136"/>
                <a:gd name="T57" fmla="*/ 12 h 134"/>
                <a:gd name="T58" fmla="*/ 52 w 136"/>
                <a:gd name="T59" fmla="*/ 15 h 134"/>
                <a:gd name="T60" fmla="*/ 38 w 136"/>
                <a:gd name="T61" fmla="*/ 22 h 134"/>
                <a:gd name="T62" fmla="*/ 26 w 136"/>
                <a:gd name="T63" fmla="*/ 33 h 134"/>
                <a:gd name="T64" fmla="*/ 18 w 136"/>
                <a:gd name="T65" fmla="*/ 46 h 134"/>
                <a:gd name="T66" fmla="*/ 14 w 136"/>
                <a:gd name="T67" fmla="*/ 57 h 134"/>
                <a:gd name="T68" fmla="*/ 15 w 136"/>
                <a:gd name="T69" fmla="*/ 79 h 134"/>
                <a:gd name="T70" fmla="*/ 23 w 136"/>
                <a:gd name="T71" fmla="*/ 98 h 134"/>
                <a:gd name="T72" fmla="*/ 38 w 136"/>
                <a:gd name="T73" fmla="*/ 112 h 134"/>
                <a:gd name="T74" fmla="*/ 48 w 136"/>
                <a:gd name="T75" fmla="*/ 118 h 134"/>
                <a:gd name="T76" fmla="*/ 68 w 136"/>
                <a:gd name="T77" fmla="*/ 122 h 134"/>
                <a:gd name="T78" fmla="*/ 68 w 136"/>
                <a:gd name="T79" fmla="*/ 134 h 134"/>
                <a:gd name="T80" fmla="*/ 43 w 136"/>
                <a:gd name="T81" fmla="*/ 130 h 134"/>
                <a:gd name="T82" fmla="*/ 31 w 136"/>
                <a:gd name="T83" fmla="*/ 123 h 134"/>
                <a:gd name="T84" fmla="*/ 12 w 136"/>
                <a:gd name="T85" fmla="*/ 104 h 134"/>
                <a:gd name="T86" fmla="*/ 3 w 136"/>
                <a:gd name="T87" fmla="*/ 81 h 134"/>
                <a:gd name="T88" fmla="*/ 1 w 136"/>
                <a:gd name="T89" fmla="*/ 56 h 134"/>
                <a:gd name="T90" fmla="*/ 6 w 136"/>
                <a:gd name="T91" fmla="*/ 4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6" h="134">
                  <a:moveTo>
                    <a:pt x="68" y="0"/>
                  </a:moveTo>
                  <a:lnTo>
                    <a:pt x="68" y="0"/>
                  </a:lnTo>
                  <a:lnTo>
                    <a:pt x="81" y="0"/>
                  </a:lnTo>
                  <a:lnTo>
                    <a:pt x="94" y="4"/>
                  </a:lnTo>
                  <a:lnTo>
                    <a:pt x="94" y="4"/>
                  </a:lnTo>
                  <a:lnTo>
                    <a:pt x="106" y="11"/>
                  </a:lnTo>
                  <a:lnTo>
                    <a:pt x="115" y="19"/>
                  </a:lnTo>
                  <a:lnTo>
                    <a:pt x="125" y="28"/>
                  </a:lnTo>
                  <a:lnTo>
                    <a:pt x="130" y="41"/>
                  </a:lnTo>
                  <a:lnTo>
                    <a:pt x="134" y="53"/>
                  </a:lnTo>
                  <a:lnTo>
                    <a:pt x="136" y="65"/>
                  </a:lnTo>
                  <a:lnTo>
                    <a:pt x="134" y="79"/>
                  </a:lnTo>
                  <a:lnTo>
                    <a:pt x="131" y="92"/>
                  </a:lnTo>
                  <a:lnTo>
                    <a:pt x="131" y="92"/>
                  </a:lnTo>
                  <a:lnTo>
                    <a:pt x="126" y="102"/>
                  </a:lnTo>
                  <a:lnTo>
                    <a:pt x="121" y="110"/>
                  </a:lnTo>
                  <a:lnTo>
                    <a:pt x="114" y="116"/>
                  </a:lnTo>
                  <a:lnTo>
                    <a:pt x="106" y="123"/>
                  </a:lnTo>
                  <a:lnTo>
                    <a:pt x="98" y="129"/>
                  </a:lnTo>
                  <a:lnTo>
                    <a:pt x="88" y="131"/>
                  </a:lnTo>
                  <a:lnTo>
                    <a:pt x="79" y="134"/>
                  </a:lnTo>
                  <a:lnTo>
                    <a:pt x="68" y="134"/>
                  </a:lnTo>
                  <a:lnTo>
                    <a:pt x="68" y="122"/>
                  </a:lnTo>
                  <a:lnTo>
                    <a:pt x="68" y="122"/>
                  </a:lnTo>
                  <a:lnTo>
                    <a:pt x="76" y="122"/>
                  </a:lnTo>
                  <a:lnTo>
                    <a:pt x="84" y="119"/>
                  </a:lnTo>
                  <a:lnTo>
                    <a:pt x="92" y="116"/>
                  </a:lnTo>
                  <a:lnTo>
                    <a:pt x="99" y="112"/>
                  </a:lnTo>
                  <a:lnTo>
                    <a:pt x="104" y="108"/>
                  </a:lnTo>
                  <a:lnTo>
                    <a:pt x="111" y="102"/>
                  </a:lnTo>
                  <a:lnTo>
                    <a:pt x="115" y="95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22" y="77"/>
                  </a:lnTo>
                  <a:lnTo>
                    <a:pt x="123" y="66"/>
                  </a:lnTo>
                  <a:lnTo>
                    <a:pt x="122" y="56"/>
                  </a:lnTo>
                  <a:lnTo>
                    <a:pt x="119" y="45"/>
                  </a:lnTo>
                  <a:lnTo>
                    <a:pt x="114" y="37"/>
                  </a:lnTo>
                  <a:lnTo>
                    <a:pt x="107" y="28"/>
                  </a:lnTo>
                  <a:lnTo>
                    <a:pt x="99" y="22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79" y="14"/>
                  </a:lnTo>
                  <a:lnTo>
                    <a:pt x="68" y="12"/>
                  </a:lnTo>
                  <a:lnTo>
                    <a:pt x="68" y="0"/>
                  </a:lnTo>
                  <a:close/>
                  <a:moveTo>
                    <a:pt x="6" y="42"/>
                  </a:moveTo>
                  <a:lnTo>
                    <a:pt x="6" y="42"/>
                  </a:lnTo>
                  <a:lnTo>
                    <a:pt x="10" y="33"/>
                  </a:lnTo>
                  <a:lnTo>
                    <a:pt x="16" y="24"/>
                  </a:lnTo>
                  <a:lnTo>
                    <a:pt x="23" y="16"/>
                  </a:lnTo>
                  <a:lnTo>
                    <a:pt x="31" y="11"/>
                  </a:lnTo>
                  <a:lnTo>
                    <a:pt x="39" y="5"/>
                  </a:lnTo>
                  <a:lnTo>
                    <a:pt x="49" y="3"/>
                  </a:lnTo>
                  <a:lnTo>
                    <a:pt x="58" y="0"/>
                  </a:lnTo>
                  <a:lnTo>
                    <a:pt x="68" y="0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52" y="15"/>
                  </a:lnTo>
                  <a:lnTo>
                    <a:pt x="45" y="18"/>
                  </a:lnTo>
                  <a:lnTo>
                    <a:pt x="38" y="22"/>
                  </a:lnTo>
                  <a:lnTo>
                    <a:pt x="31" y="26"/>
                  </a:lnTo>
                  <a:lnTo>
                    <a:pt x="26" y="33"/>
                  </a:lnTo>
                  <a:lnTo>
                    <a:pt x="20" y="39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4" y="57"/>
                  </a:lnTo>
                  <a:lnTo>
                    <a:pt x="14" y="68"/>
                  </a:lnTo>
                  <a:lnTo>
                    <a:pt x="15" y="79"/>
                  </a:lnTo>
                  <a:lnTo>
                    <a:pt x="18" y="88"/>
                  </a:lnTo>
                  <a:lnTo>
                    <a:pt x="23" y="98"/>
                  </a:lnTo>
                  <a:lnTo>
                    <a:pt x="30" y="106"/>
                  </a:lnTo>
                  <a:lnTo>
                    <a:pt x="38" y="112"/>
                  </a:lnTo>
                  <a:lnTo>
                    <a:pt x="48" y="118"/>
                  </a:lnTo>
                  <a:lnTo>
                    <a:pt x="48" y="118"/>
                  </a:lnTo>
                  <a:lnTo>
                    <a:pt x="58" y="121"/>
                  </a:lnTo>
                  <a:lnTo>
                    <a:pt x="68" y="122"/>
                  </a:lnTo>
                  <a:lnTo>
                    <a:pt x="68" y="134"/>
                  </a:lnTo>
                  <a:lnTo>
                    <a:pt x="68" y="134"/>
                  </a:lnTo>
                  <a:lnTo>
                    <a:pt x="56" y="133"/>
                  </a:lnTo>
                  <a:lnTo>
                    <a:pt x="43" y="130"/>
                  </a:lnTo>
                  <a:lnTo>
                    <a:pt x="43" y="130"/>
                  </a:lnTo>
                  <a:lnTo>
                    <a:pt x="31" y="123"/>
                  </a:lnTo>
                  <a:lnTo>
                    <a:pt x="20" y="115"/>
                  </a:lnTo>
                  <a:lnTo>
                    <a:pt x="12" y="104"/>
                  </a:lnTo>
                  <a:lnTo>
                    <a:pt x="6" y="93"/>
                  </a:lnTo>
                  <a:lnTo>
                    <a:pt x="3" y="81"/>
                  </a:lnTo>
                  <a:lnTo>
                    <a:pt x="0" y="68"/>
                  </a:lnTo>
                  <a:lnTo>
                    <a:pt x="1" y="56"/>
                  </a:lnTo>
                  <a:lnTo>
                    <a:pt x="6" y="42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2" name="Freeform 179"/>
            <p:cNvSpPr/>
            <p:nvPr/>
          </p:nvSpPr>
          <p:spPr bwMode="auto">
            <a:xfrm>
              <a:off x="3335338" y="1706563"/>
              <a:ext cx="106363" cy="65088"/>
            </a:xfrm>
            <a:custGeom>
              <a:avLst/>
              <a:gdLst>
                <a:gd name="T0" fmla="*/ 61 w 67"/>
                <a:gd name="T1" fmla="*/ 41 h 41"/>
                <a:gd name="T2" fmla="*/ 67 w 67"/>
                <a:gd name="T3" fmla="*/ 25 h 41"/>
                <a:gd name="T4" fmla="*/ 6 w 67"/>
                <a:gd name="T5" fmla="*/ 0 h 41"/>
                <a:gd name="T6" fmla="*/ 0 w 67"/>
                <a:gd name="T7" fmla="*/ 17 h 41"/>
                <a:gd name="T8" fmla="*/ 61 w 67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1">
                  <a:moveTo>
                    <a:pt x="61" y="41"/>
                  </a:moveTo>
                  <a:lnTo>
                    <a:pt x="67" y="25"/>
                  </a:lnTo>
                  <a:lnTo>
                    <a:pt x="6" y="0"/>
                  </a:lnTo>
                  <a:lnTo>
                    <a:pt x="0" y="17"/>
                  </a:lnTo>
                  <a:lnTo>
                    <a:pt x="61" y="4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3" name="Freeform 180"/>
            <p:cNvSpPr/>
            <p:nvPr/>
          </p:nvSpPr>
          <p:spPr bwMode="auto">
            <a:xfrm>
              <a:off x="3368676" y="1717675"/>
              <a:ext cx="138113" cy="80963"/>
            </a:xfrm>
            <a:custGeom>
              <a:avLst/>
              <a:gdLst>
                <a:gd name="T0" fmla="*/ 67 w 87"/>
                <a:gd name="T1" fmla="*/ 51 h 51"/>
                <a:gd name="T2" fmla="*/ 67 w 87"/>
                <a:gd name="T3" fmla="*/ 51 h 51"/>
                <a:gd name="T4" fmla="*/ 73 w 87"/>
                <a:gd name="T5" fmla="*/ 51 h 51"/>
                <a:gd name="T6" fmla="*/ 79 w 87"/>
                <a:gd name="T7" fmla="*/ 51 h 51"/>
                <a:gd name="T8" fmla="*/ 83 w 87"/>
                <a:gd name="T9" fmla="*/ 47 h 51"/>
                <a:gd name="T10" fmla="*/ 86 w 87"/>
                <a:gd name="T11" fmla="*/ 43 h 51"/>
                <a:gd name="T12" fmla="*/ 86 w 87"/>
                <a:gd name="T13" fmla="*/ 43 h 51"/>
                <a:gd name="T14" fmla="*/ 87 w 87"/>
                <a:gd name="T15" fmla="*/ 37 h 51"/>
                <a:gd name="T16" fmla="*/ 86 w 87"/>
                <a:gd name="T17" fmla="*/ 31 h 51"/>
                <a:gd name="T18" fmla="*/ 83 w 87"/>
                <a:gd name="T19" fmla="*/ 27 h 51"/>
                <a:gd name="T20" fmla="*/ 78 w 87"/>
                <a:gd name="T21" fmla="*/ 24 h 51"/>
                <a:gd name="T22" fmla="*/ 21 w 87"/>
                <a:gd name="T23" fmla="*/ 1 h 51"/>
                <a:gd name="T24" fmla="*/ 21 w 87"/>
                <a:gd name="T25" fmla="*/ 1 h 51"/>
                <a:gd name="T26" fmla="*/ 15 w 87"/>
                <a:gd name="T27" fmla="*/ 0 h 51"/>
                <a:gd name="T28" fmla="*/ 10 w 87"/>
                <a:gd name="T29" fmla="*/ 1 h 51"/>
                <a:gd name="T30" fmla="*/ 4 w 87"/>
                <a:gd name="T31" fmla="*/ 4 h 51"/>
                <a:gd name="T32" fmla="*/ 2 w 87"/>
                <a:gd name="T33" fmla="*/ 10 h 51"/>
                <a:gd name="T34" fmla="*/ 2 w 87"/>
                <a:gd name="T35" fmla="*/ 10 h 51"/>
                <a:gd name="T36" fmla="*/ 0 w 87"/>
                <a:gd name="T37" fmla="*/ 15 h 51"/>
                <a:gd name="T38" fmla="*/ 2 w 87"/>
                <a:gd name="T39" fmla="*/ 20 h 51"/>
                <a:gd name="T40" fmla="*/ 4 w 87"/>
                <a:gd name="T41" fmla="*/ 24 h 51"/>
                <a:gd name="T42" fmla="*/ 10 w 87"/>
                <a:gd name="T43" fmla="*/ 28 h 51"/>
                <a:gd name="T44" fmla="*/ 67 w 87"/>
                <a:gd name="T4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" h="51">
                  <a:moveTo>
                    <a:pt x="67" y="51"/>
                  </a:moveTo>
                  <a:lnTo>
                    <a:pt x="67" y="51"/>
                  </a:lnTo>
                  <a:lnTo>
                    <a:pt x="73" y="51"/>
                  </a:lnTo>
                  <a:lnTo>
                    <a:pt x="79" y="51"/>
                  </a:lnTo>
                  <a:lnTo>
                    <a:pt x="83" y="47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7" y="37"/>
                  </a:lnTo>
                  <a:lnTo>
                    <a:pt x="86" y="31"/>
                  </a:lnTo>
                  <a:lnTo>
                    <a:pt x="83" y="27"/>
                  </a:lnTo>
                  <a:lnTo>
                    <a:pt x="78" y="24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0" y="28"/>
                  </a:lnTo>
                  <a:lnTo>
                    <a:pt x="67" y="5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4" name="Freeform 181"/>
          <p:cNvSpPr>
            <a:spLocks noEditPoints="1"/>
          </p:cNvSpPr>
          <p:nvPr/>
        </p:nvSpPr>
        <p:spPr bwMode="auto">
          <a:xfrm>
            <a:off x="2249454" y="2343685"/>
            <a:ext cx="241679" cy="86125"/>
          </a:xfrm>
          <a:custGeom>
            <a:avLst/>
            <a:gdLst>
              <a:gd name="T0" fmla="*/ 239 w 275"/>
              <a:gd name="T1" fmla="*/ 40 h 98"/>
              <a:gd name="T2" fmla="*/ 258 w 275"/>
              <a:gd name="T3" fmla="*/ 65 h 98"/>
              <a:gd name="T4" fmla="*/ 239 w 275"/>
              <a:gd name="T5" fmla="*/ 88 h 98"/>
              <a:gd name="T6" fmla="*/ 275 w 275"/>
              <a:gd name="T7" fmla="*/ 78 h 98"/>
              <a:gd name="T8" fmla="*/ 239 w 275"/>
              <a:gd name="T9" fmla="*/ 40 h 98"/>
              <a:gd name="T10" fmla="*/ 118 w 275"/>
              <a:gd name="T11" fmla="*/ 15 h 98"/>
              <a:gd name="T12" fmla="*/ 111 w 275"/>
              <a:gd name="T13" fmla="*/ 11 h 98"/>
              <a:gd name="T14" fmla="*/ 84 w 275"/>
              <a:gd name="T15" fmla="*/ 8 h 98"/>
              <a:gd name="T16" fmla="*/ 107 w 275"/>
              <a:gd name="T17" fmla="*/ 14 h 98"/>
              <a:gd name="T18" fmla="*/ 113 w 275"/>
              <a:gd name="T19" fmla="*/ 17 h 98"/>
              <a:gd name="T20" fmla="*/ 113 w 275"/>
              <a:gd name="T21" fmla="*/ 22 h 98"/>
              <a:gd name="T22" fmla="*/ 110 w 275"/>
              <a:gd name="T23" fmla="*/ 36 h 98"/>
              <a:gd name="T24" fmla="*/ 109 w 275"/>
              <a:gd name="T25" fmla="*/ 33 h 98"/>
              <a:gd name="T26" fmla="*/ 84 w 275"/>
              <a:gd name="T27" fmla="*/ 26 h 98"/>
              <a:gd name="T28" fmla="*/ 99 w 275"/>
              <a:gd name="T29" fmla="*/ 76 h 98"/>
              <a:gd name="T30" fmla="*/ 103 w 275"/>
              <a:gd name="T31" fmla="*/ 76 h 98"/>
              <a:gd name="T32" fmla="*/ 228 w 275"/>
              <a:gd name="T33" fmla="*/ 98 h 98"/>
              <a:gd name="T34" fmla="*/ 239 w 275"/>
              <a:gd name="T35" fmla="*/ 88 h 98"/>
              <a:gd name="T36" fmla="*/ 228 w 275"/>
              <a:gd name="T37" fmla="*/ 94 h 98"/>
              <a:gd name="T38" fmla="*/ 225 w 275"/>
              <a:gd name="T39" fmla="*/ 92 h 98"/>
              <a:gd name="T40" fmla="*/ 220 w 275"/>
              <a:gd name="T41" fmla="*/ 90 h 98"/>
              <a:gd name="T42" fmla="*/ 218 w 275"/>
              <a:gd name="T43" fmla="*/ 83 h 98"/>
              <a:gd name="T44" fmla="*/ 220 w 275"/>
              <a:gd name="T45" fmla="*/ 80 h 98"/>
              <a:gd name="T46" fmla="*/ 224 w 275"/>
              <a:gd name="T47" fmla="*/ 76 h 98"/>
              <a:gd name="T48" fmla="*/ 226 w 275"/>
              <a:gd name="T49" fmla="*/ 76 h 98"/>
              <a:gd name="T50" fmla="*/ 222 w 275"/>
              <a:gd name="T51" fmla="*/ 72 h 98"/>
              <a:gd name="T52" fmla="*/ 221 w 275"/>
              <a:gd name="T53" fmla="*/ 67 h 98"/>
              <a:gd name="T54" fmla="*/ 222 w 275"/>
              <a:gd name="T55" fmla="*/ 64 h 98"/>
              <a:gd name="T56" fmla="*/ 226 w 275"/>
              <a:gd name="T57" fmla="*/ 60 h 98"/>
              <a:gd name="T58" fmla="*/ 230 w 275"/>
              <a:gd name="T59" fmla="*/ 60 h 98"/>
              <a:gd name="T60" fmla="*/ 225 w 275"/>
              <a:gd name="T61" fmla="*/ 56 h 98"/>
              <a:gd name="T62" fmla="*/ 225 w 275"/>
              <a:gd name="T63" fmla="*/ 49 h 98"/>
              <a:gd name="T64" fmla="*/ 226 w 275"/>
              <a:gd name="T65" fmla="*/ 46 h 98"/>
              <a:gd name="T66" fmla="*/ 232 w 275"/>
              <a:gd name="T67" fmla="*/ 42 h 98"/>
              <a:gd name="T68" fmla="*/ 237 w 275"/>
              <a:gd name="T69" fmla="*/ 44 h 98"/>
              <a:gd name="T70" fmla="*/ 239 w 275"/>
              <a:gd name="T71" fmla="*/ 40 h 98"/>
              <a:gd name="T72" fmla="*/ 63 w 275"/>
              <a:gd name="T73" fmla="*/ 0 h 98"/>
              <a:gd name="T74" fmla="*/ 60 w 275"/>
              <a:gd name="T75" fmla="*/ 0 h 98"/>
              <a:gd name="T76" fmla="*/ 54 w 275"/>
              <a:gd name="T77" fmla="*/ 3 h 98"/>
              <a:gd name="T78" fmla="*/ 33 w 275"/>
              <a:gd name="T79" fmla="*/ 2 h 98"/>
              <a:gd name="T80" fmla="*/ 27 w 275"/>
              <a:gd name="T81" fmla="*/ 0 h 98"/>
              <a:gd name="T82" fmla="*/ 18 w 275"/>
              <a:gd name="T83" fmla="*/ 3 h 98"/>
              <a:gd name="T84" fmla="*/ 8 w 275"/>
              <a:gd name="T85" fmla="*/ 8 h 98"/>
              <a:gd name="T86" fmla="*/ 3 w 275"/>
              <a:gd name="T87" fmla="*/ 18 h 98"/>
              <a:gd name="T88" fmla="*/ 2 w 275"/>
              <a:gd name="T89" fmla="*/ 22 h 98"/>
              <a:gd name="T90" fmla="*/ 2 w 275"/>
              <a:gd name="T91" fmla="*/ 33 h 98"/>
              <a:gd name="T92" fmla="*/ 6 w 275"/>
              <a:gd name="T93" fmla="*/ 44 h 98"/>
              <a:gd name="T94" fmla="*/ 12 w 275"/>
              <a:gd name="T95" fmla="*/ 50 h 98"/>
              <a:gd name="T96" fmla="*/ 23 w 275"/>
              <a:gd name="T97" fmla="*/ 54 h 98"/>
              <a:gd name="T98" fmla="*/ 50 w 275"/>
              <a:gd name="T99" fmla="*/ 23 h 98"/>
              <a:gd name="T100" fmla="*/ 42 w 275"/>
              <a:gd name="T101" fmla="*/ 59 h 98"/>
              <a:gd name="T102" fmla="*/ 45 w 275"/>
              <a:gd name="T103" fmla="*/ 64 h 98"/>
              <a:gd name="T104" fmla="*/ 49 w 275"/>
              <a:gd name="T105" fmla="*/ 67 h 98"/>
              <a:gd name="T106" fmla="*/ 84 w 275"/>
              <a:gd name="T107" fmla="*/ 26 h 98"/>
              <a:gd name="T108" fmla="*/ 61 w 275"/>
              <a:gd name="T109" fmla="*/ 22 h 98"/>
              <a:gd name="T110" fmla="*/ 54 w 275"/>
              <a:gd name="T111" fmla="*/ 25 h 98"/>
              <a:gd name="T112" fmla="*/ 57 w 275"/>
              <a:gd name="T113" fmla="*/ 11 h 98"/>
              <a:gd name="T114" fmla="*/ 60 w 275"/>
              <a:gd name="T115" fmla="*/ 7 h 98"/>
              <a:gd name="T116" fmla="*/ 65 w 275"/>
              <a:gd name="T117" fmla="*/ 6 h 98"/>
              <a:gd name="T118" fmla="*/ 84 w 275"/>
              <a:gd name="T119" fmla="*/ 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75" h="98">
                <a:moveTo>
                  <a:pt x="240" y="40"/>
                </a:moveTo>
                <a:lnTo>
                  <a:pt x="239" y="40"/>
                </a:lnTo>
                <a:lnTo>
                  <a:pt x="239" y="44"/>
                </a:lnTo>
                <a:lnTo>
                  <a:pt x="258" y="65"/>
                </a:lnTo>
                <a:lnTo>
                  <a:pt x="255" y="82"/>
                </a:lnTo>
                <a:lnTo>
                  <a:pt x="239" y="88"/>
                </a:lnTo>
                <a:lnTo>
                  <a:pt x="239" y="94"/>
                </a:lnTo>
                <a:lnTo>
                  <a:pt x="275" y="78"/>
                </a:lnTo>
                <a:lnTo>
                  <a:pt x="240" y="40"/>
                </a:lnTo>
                <a:close/>
                <a:moveTo>
                  <a:pt x="239" y="40"/>
                </a:moveTo>
                <a:lnTo>
                  <a:pt x="118" y="15"/>
                </a:lnTo>
                <a:lnTo>
                  <a:pt x="118" y="15"/>
                </a:lnTo>
                <a:lnTo>
                  <a:pt x="115" y="13"/>
                </a:lnTo>
                <a:lnTo>
                  <a:pt x="111" y="11"/>
                </a:lnTo>
                <a:lnTo>
                  <a:pt x="84" y="4"/>
                </a:lnTo>
                <a:lnTo>
                  <a:pt x="84" y="8"/>
                </a:lnTo>
                <a:lnTo>
                  <a:pt x="107" y="14"/>
                </a:lnTo>
                <a:lnTo>
                  <a:pt x="107" y="14"/>
                </a:lnTo>
                <a:lnTo>
                  <a:pt x="110" y="15"/>
                </a:lnTo>
                <a:lnTo>
                  <a:pt x="113" y="17"/>
                </a:lnTo>
                <a:lnTo>
                  <a:pt x="113" y="19"/>
                </a:lnTo>
                <a:lnTo>
                  <a:pt x="113" y="22"/>
                </a:lnTo>
                <a:lnTo>
                  <a:pt x="110" y="36"/>
                </a:lnTo>
                <a:lnTo>
                  <a:pt x="110" y="36"/>
                </a:lnTo>
                <a:lnTo>
                  <a:pt x="110" y="36"/>
                </a:lnTo>
                <a:lnTo>
                  <a:pt x="109" y="33"/>
                </a:lnTo>
                <a:lnTo>
                  <a:pt x="105" y="30"/>
                </a:lnTo>
                <a:lnTo>
                  <a:pt x="84" y="26"/>
                </a:lnTo>
                <a:lnTo>
                  <a:pt x="84" y="73"/>
                </a:lnTo>
                <a:lnTo>
                  <a:pt x="99" y="76"/>
                </a:lnTo>
                <a:lnTo>
                  <a:pt x="99" y="76"/>
                </a:lnTo>
                <a:lnTo>
                  <a:pt x="103" y="76"/>
                </a:lnTo>
                <a:lnTo>
                  <a:pt x="106" y="73"/>
                </a:lnTo>
                <a:lnTo>
                  <a:pt x="228" y="98"/>
                </a:lnTo>
                <a:lnTo>
                  <a:pt x="239" y="94"/>
                </a:lnTo>
                <a:lnTo>
                  <a:pt x="239" y="88"/>
                </a:lnTo>
                <a:lnTo>
                  <a:pt x="228" y="94"/>
                </a:lnTo>
                <a:lnTo>
                  <a:pt x="228" y="94"/>
                </a:lnTo>
                <a:lnTo>
                  <a:pt x="225" y="92"/>
                </a:lnTo>
                <a:lnTo>
                  <a:pt x="225" y="92"/>
                </a:lnTo>
                <a:lnTo>
                  <a:pt x="222" y="91"/>
                </a:lnTo>
                <a:lnTo>
                  <a:pt x="220" y="90"/>
                </a:lnTo>
                <a:lnTo>
                  <a:pt x="218" y="86"/>
                </a:lnTo>
                <a:lnTo>
                  <a:pt x="218" y="83"/>
                </a:lnTo>
                <a:lnTo>
                  <a:pt x="218" y="83"/>
                </a:lnTo>
                <a:lnTo>
                  <a:pt x="220" y="80"/>
                </a:lnTo>
                <a:lnTo>
                  <a:pt x="221" y="78"/>
                </a:lnTo>
                <a:lnTo>
                  <a:pt x="224" y="76"/>
                </a:lnTo>
                <a:lnTo>
                  <a:pt x="226" y="76"/>
                </a:lnTo>
                <a:lnTo>
                  <a:pt x="226" y="76"/>
                </a:lnTo>
                <a:lnTo>
                  <a:pt x="224" y="75"/>
                </a:lnTo>
                <a:lnTo>
                  <a:pt x="222" y="72"/>
                </a:lnTo>
                <a:lnTo>
                  <a:pt x="221" y="69"/>
                </a:lnTo>
                <a:lnTo>
                  <a:pt x="221" y="67"/>
                </a:lnTo>
                <a:lnTo>
                  <a:pt x="221" y="67"/>
                </a:lnTo>
                <a:lnTo>
                  <a:pt x="222" y="64"/>
                </a:lnTo>
                <a:lnTo>
                  <a:pt x="225" y="61"/>
                </a:lnTo>
                <a:lnTo>
                  <a:pt x="226" y="60"/>
                </a:lnTo>
                <a:lnTo>
                  <a:pt x="230" y="60"/>
                </a:lnTo>
                <a:lnTo>
                  <a:pt x="230" y="60"/>
                </a:lnTo>
                <a:lnTo>
                  <a:pt x="228" y="57"/>
                </a:lnTo>
                <a:lnTo>
                  <a:pt x="225" y="56"/>
                </a:lnTo>
                <a:lnTo>
                  <a:pt x="225" y="53"/>
                </a:lnTo>
                <a:lnTo>
                  <a:pt x="225" y="49"/>
                </a:lnTo>
                <a:lnTo>
                  <a:pt x="225" y="49"/>
                </a:lnTo>
                <a:lnTo>
                  <a:pt x="226" y="46"/>
                </a:lnTo>
                <a:lnTo>
                  <a:pt x="229" y="44"/>
                </a:lnTo>
                <a:lnTo>
                  <a:pt x="232" y="42"/>
                </a:lnTo>
                <a:lnTo>
                  <a:pt x="235" y="42"/>
                </a:lnTo>
                <a:lnTo>
                  <a:pt x="237" y="44"/>
                </a:lnTo>
                <a:lnTo>
                  <a:pt x="239" y="44"/>
                </a:lnTo>
                <a:lnTo>
                  <a:pt x="239" y="40"/>
                </a:lnTo>
                <a:close/>
                <a:moveTo>
                  <a:pt x="84" y="4"/>
                </a:moveTo>
                <a:lnTo>
                  <a:pt x="63" y="0"/>
                </a:lnTo>
                <a:lnTo>
                  <a:pt x="63" y="0"/>
                </a:lnTo>
                <a:lnTo>
                  <a:pt x="60" y="0"/>
                </a:lnTo>
                <a:lnTo>
                  <a:pt x="57" y="2"/>
                </a:lnTo>
                <a:lnTo>
                  <a:pt x="54" y="3"/>
                </a:lnTo>
                <a:lnTo>
                  <a:pt x="53" y="6"/>
                </a:lnTo>
                <a:lnTo>
                  <a:pt x="33" y="2"/>
                </a:lnTo>
                <a:lnTo>
                  <a:pt x="33" y="2"/>
                </a:lnTo>
                <a:lnTo>
                  <a:pt x="27" y="0"/>
                </a:lnTo>
                <a:lnTo>
                  <a:pt x="22" y="2"/>
                </a:lnTo>
                <a:lnTo>
                  <a:pt x="18" y="3"/>
                </a:lnTo>
                <a:lnTo>
                  <a:pt x="12" y="6"/>
                </a:lnTo>
                <a:lnTo>
                  <a:pt x="8" y="8"/>
                </a:lnTo>
                <a:lnTo>
                  <a:pt x="6" y="13"/>
                </a:lnTo>
                <a:lnTo>
                  <a:pt x="3" y="18"/>
                </a:lnTo>
                <a:lnTo>
                  <a:pt x="2" y="22"/>
                </a:lnTo>
                <a:lnTo>
                  <a:pt x="2" y="22"/>
                </a:lnTo>
                <a:lnTo>
                  <a:pt x="0" y="29"/>
                </a:lnTo>
                <a:lnTo>
                  <a:pt x="2" y="33"/>
                </a:lnTo>
                <a:lnTo>
                  <a:pt x="3" y="38"/>
                </a:lnTo>
                <a:lnTo>
                  <a:pt x="6" y="44"/>
                </a:lnTo>
                <a:lnTo>
                  <a:pt x="8" y="48"/>
                </a:lnTo>
                <a:lnTo>
                  <a:pt x="12" y="50"/>
                </a:lnTo>
                <a:lnTo>
                  <a:pt x="18" y="53"/>
                </a:lnTo>
                <a:lnTo>
                  <a:pt x="23" y="54"/>
                </a:lnTo>
                <a:lnTo>
                  <a:pt x="35" y="57"/>
                </a:lnTo>
                <a:lnTo>
                  <a:pt x="50" y="23"/>
                </a:lnTo>
                <a:lnTo>
                  <a:pt x="42" y="59"/>
                </a:lnTo>
                <a:lnTo>
                  <a:pt x="42" y="59"/>
                </a:lnTo>
                <a:lnTo>
                  <a:pt x="44" y="61"/>
                </a:lnTo>
                <a:lnTo>
                  <a:pt x="45" y="64"/>
                </a:lnTo>
                <a:lnTo>
                  <a:pt x="46" y="65"/>
                </a:lnTo>
                <a:lnTo>
                  <a:pt x="49" y="67"/>
                </a:lnTo>
                <a:lnTo>
                  <a:pt x="84" y="73"/>
                </a:lnTo>
                <a:lnTo>
                  <a:pt x="84" y="26"/>
                </a:lnTo>
                <a:lnTo>
                  <a:pt x="61" y="22"/>
                </a:lnTo>
                <a:lnTo>
                  <a:pt x="61" y="22"/>
                </a:lnTo>
                <a:lnTo>
                  <a:pt x="57" y="22"/>
                </a:lnTo>
                <a:lnTo>
                  <a:pt x="54" y="25"/>
                </a:lnTo>
                <a:lnTo>
                  <a:pt x="57" y="11"/>
                </a:lnTo>
                <a:lnTo>
                  <a:pt x="57" y="11"/>
                </a:lnTo>
                <a:lnTo>
                  <a:pt x="58" y="8"/>
                </a:lnTo>
                <a:lnTo>
                  <a:pt x="60" y="7"/>
                </a:lnTo>
                <a:lnTo>
                  <a:pt x="63" y="6"/>
                </a:lnTo>
                <a:lnTo>
                  <a:pt x="65" y="6"/>
                </a:lnTo>
                <a:lnTo>
                  <a:pt x="84" y="8"/>
                </a:lnTo>
                <a:lnTo>
                  <a:pt x="84" y="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5" name="组合 304"/>
          <p:cNvGrpSpPr/>
          <p:nvPr/>
        </p:nvGrpSpPr>
        <p:grpSpPr>
          <a:xfrm>
            <a:off x="1341622" y="2560756"/>
            <a:ext cx="137098" cy="173129"/>
            <a:chOff x="1516063" y="3252788"/>
            <a:chExt cx="247651" cy="312737"/>
          </a:xfrm>
          <a:solidFill>
            <a:schemeClr val="accent1"/>
          </a:solidFill>
        </p:grpSpPr>
        <p:sp>
          <p:nvSpPr>
            <p:cNvPr id="306" name="Freeform 182"/>
            <p:cNvSpPr/>
            <p:nvPr/>
          </p:nvSpPr>
          <p:spPr bwMode="auto">
            <a:xfrm>
              <a:off x="1527176" y="3263900"/>
              <a:ext cx="236538" cy="301625"/>
            </a:xfrm>
            <a:custGeom>
              <a:avLst/>
              <a:gdLst>
                <a:gd name="T0" fmla="*/ 0 w 149"/>
                <a:gd name="T1" fmla="*/ 33 h 190"/>
                <a:gd name="T2" fmla="*/ 7 w 149"/>
                <a:gd name="T3" fmla="*/ 28 h 190"/>
                <a:gd name="T4" fmla="*/ 96 w 149"/>
                <a:gd name="T5" fmla="*/ 171 h 190"/>
                <a:gd name="T6" fmla="*/ 96 w 149"/>
                <a:gd name="T7" fmla="*/ 171 h 190"/>
                <a:gd name="T8" fmla="*/ 99 w 149"/>
                <a:gd name="T9" fmla="*/ 176 h 190"/>
                <a:gd name="T10" fmla="*/ 101 w 149"/>
                <a:gd name="T11" fmla="*/ 178 h 190"/>
                <a:gd name="T12" fmla="*/ 105 w 149"/>
                <a:gd name="T13" fmla="*/ 180 h 190"/>
                <a:gd name="T14" fmla="*/ 109 w 149"/>
                <a:gd name="T15" fmla="*/ 181 h 190"/>
                <a:gd name="T16" fmla="*/ 114 w 149"/>
                <a:gd name="T17" fmla="*/ 181 h 190"/>
                <a:gd name="T18" fmla="*/ 119 w 149"/>
                <a:gd name="T19" fmla="*/ 181 h 190"/>
                <a:gd name="T20" fmla="*/ 123 w 149"/>
                <a:gd name="T21" fmla="*/ 180 h 190"/>
                <a:gd name="T22" fmla="*/ 127 w 149"/>
                <a:gd name="T23" fmla="*/ 177 h 190"/>
                <a:gd name="T24" fmla="*/ 127 w 149"/>
                <a:gd name="T25" fmla="*/ 177 h 190"/>
                <a:gd name="T26" fmla="*/ 131 w 149"/>
                <a:gd name="T27" fmla="*/ 174 h 190"/>
                <a:gd name="T28" fmla="*/ 135 w 149"/>
                <a:gd name="T29" fmla="*/ 171 h 190"/>
                <a:gd name="T30" fmla="*/ 137 w 149"/>
                <a:gd name="T31" fmla="*/ 167 h 190"/>
                <a:gd name="T32" fmla="*/ 138 w 149"/>
                <a:gd name="T33" fmla="*/ 163 h 190"/>
                <a:gd name="T34" fmla="*/ 139 w 149"/>
                <a:gd name="T35" fmla="*/ 159 h 190"/>
                <a:gd name="T36" fmla="*/ 139 w 149"/>
                <a:gd name="T37" fmla="*/ 155 h 190"/>
                <a:gd name="T38" fmla="*/ 138 w 149"/>
                <a:gd name="T39" fmla="*/ 150 h 190"/>
                <a:gd name="T40" fmla="*/ 137 w 149"/>
                <a:gd name="T41" fmla="*/ 146 h 190"/>
                <a:gd name="T42" fmla="*/ 49 w 149"/>
                <a:gd name="T43" fmla="*/ 4 h 190"/>
                <a:gd name="T44" fmla="*/ 54 w 149"/>
                <a:gd name="T45" fmla="*/ 0 h 190"/>
                <a:gd name="T46" fmla="*/ 145 w 149"/>
                <a:gd name="T47" fmla="*/ 144 h 190"/>
                <a:gd name="T48" fmla="*/ 145 w 149"/>
                <a:gd name="T49" fmla="*/ 144 h 190"/>
                <a:gd name="T50" fmla="*/ 147 w 149"/>
                <a:gd name="T51" fmla="*/ 150 h 190"/>
                <a:gd name="T52" fmla="*/ 149 w 149"/>
                <a:gd name="T53" fmla="*/ 155 h 190"/>
                <a:gd name="T54" fmla="*/ 149 w 149"/>
                <a:gd name="T55" fmla="*/ 161 h 190"/>
                <a:gd name="T56" fmla="*/ 147 w 149"/>
                <a:gd name="T57" fmla="*/ 166 h 190"/>
                <a:gd name="T58" fmla="*/ 145 w 149"/>
                <a:gd name="T59" fmla="*/ 171 h 190"/>
                <a:gd name="T60" fmla="*/ 142 w 149"/>
                <a:gd name="T61" fmla="*/ 177 h 190"/>
                <a:gd name="T62" fmla="*/ 138 w 149"/>
                <a:gd name="T63" fmla="*/ 181 h 190"/>
                <a:gd name="T64" fmla="*/ 133 w 149"/>
                <a:gd name="T65" fmla="*/ 185 h 190"/>
                <a:gd name="T66" fmla="*/ 133 w 149"/>
                <a:gd name="T67" fmla="*/ 185 h 190"/>
                <a:gd name="T68" fmla="*/ 127 w 149"/>
                <a:gd name="T69" fmla="*/ 188 h 190"/>
                <a:gd name="T70" fmla="*/ 120 w 149"/>
                <a:gd name="T71" fmla="*/ 190 h 190"/>
                <a:gd name="T72" fmla="*/ 115 w 149"/>
                <a:gd name="T73" fmla="*/ 190 h 190"/>
                <a:gd name="T74" fmla="*/ 108 w 149"/>
                <a:gd name="T75" fmla="*/ 190 h 190"/>
                <a:gd name="T76" fmla="*/ 103 w 149"/>
                <a:gd name="T77" fmla="*/ 189 h 190"/>
                <a:gd name="T78" fmla="*/ 97 w 149"/>
                <a:gd name="T79" fmla="*/ 186 h 190"/>
                <a:gd name="T80" fmla="*/ 93 w 149"/>
                <a:gd name="T81" fmla="*/ 182 h 190"/>
                <a:gd name="T82" fmla="*/ 91 w 149"/>
                <a:gd name="T83" fmla="*/ 178 h 190"/>
                <a:gd name="T84" fmla="*/ 0 w 149"/>
                <a:gd name="T85" fmla="*/ 3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190">
                  <a:moveTo>
                    <a:pt x="0" y="33"/>
                  </a:moveTo>
                  <a:lnTo>
                    <a:pt x="7" y="28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9" y="176"/>
                  </a:lnTo>
                  <a:lnTo>
                    <a:pt x="101" y="178"/>
                  </a:lnTo>
                  <a:lnTo>
                    <a:pt x="105" y="180"/>
                  </a:lnTo>
                  <a:lnTo>
                    <a:pt x="109" y="181"/>
                  </a:lnTo>
                  <a:lnTo>
                    <a:pt x="114" y="181"/>
                  </a:lnTo>
                  <a:lnTo>
                    <a:pt x="119" y="181"/>
                  </a:lnTo>
                  <a:lnTo>
                    <a:pt x="123" y="180"/>
                  </a:lnTo>
                  <a:lnTo>
                    <a:pt x="127" y="177"/>
                  </a:lnTo>
                  <a:lnTo>
                    <a:pt x="127" y="177"/>
                  </a:lnTo>
                  <a:lnTo>
                    <a:pt x="131" y="174"/>
                  </a:lnTo>
                  <a:lnTo>
                    <a:pt x="135" y="171"/>
                  </a:lnTo>
                  <a:lnTo>
                    <a:pt x="137" y="167"/>
                  </a:lnTo>
                  <a:lnTo>
                    <a:pt x="138" y="163"/>
                  </a:lnTo>
                  <a:lnTo>
                    <a:pt x="139" y="159"/>
                  </a:lnTo>
                  <a:lnTo>
                    <a:pt x="139" y="155"/>
                  </a:lnTo>
                  <a:lnTo>
                    <a:pt x="138" y="150"/>
                  </a:lnTo>
                  <a:lnTo>
                    <a:pt x="137" y="146"/>
                  </a:lnTo>
                  <a:lnTo>
                    <a:pt x="49" y="4"/>
                  </a:lnTo>
                  <a:lnTo>
                    <a:pt x="54" y="0"/>
                  </a:lnTo>
                  <a:lnTo>
                    <a:pt x="145" y="144"/>
                  </a:lnTo>
                  <a:lnTo>
                    <a:pt x="145" y="144"/>
                  </a:lnTo>
                  <a:lnTo>
                    <a:pt x="147" y="150"/>
                  </a:lnTo>
                  <a:lnTo>
                    <a:pt x="149" y="155"/>
                  </a:lnTo>
                  <a:lnTo>
                    <a:pt x="149" y="161"/>
                  </a:lnTo>
                  <a:lnTo>
                    <a:pt x="147" y="166"/>
                  </a:lnTo>
                  <a:lnTo>
                    <a:pt x="145" y="171"/>
                  </a:lnTo>
                  <a:lnTo>
                    <a:pt x="142" y="177"/>
                  </a:lnTo>
                  <a:lnTo>
                    <a:pt x="138" y="181"/>
                  </a:lnTo>
                  <a:lnTo>
                    <a:pt x="133" y="185"/>
                  </a:lnTo>
                  <a:lnTo>
                    <a:pt x="133" y="185"/>
                  </a:lnTo>
                  <a:lnTo>
                    <a:pt x="127" y="188"/>
                  </a:lnTo>
                  <a:lnTo>
                    <a:pt x="120" y="190"/>
                  </a:lnTo>
                  <a:lnTo>
                    <a:pt x="115" y="190"/>
                  </a:lnTo>
                  <a:lnTo>
                    <a:pt x="108" y="190"/>
                  </a:lnTo>
                  <a:lnTo>
                    <a:pt x="103" y="189"/>
                  </a:lnTo>
                  <a:lnTo>
                    <a:pt x="97" y="186"/>
                  </a:lnTo>
                  <a:lnTo>
                    <a:pt x="93" y="182"/>
                  </a:lnTo>
                  <a:lnTo>
                    <a:pt x="91" y="178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7" name="Freeform 183"/>
            <p:cNvSpPr/>
            <p:nvPr/>
          </p:nvSpPr>
          <p:spPr bwMode="auto">
            <a:xfrm>
              <a:off x="1516063" y="3252788"/>
              <a:ext cx="114300" cy="79375"/>
            </a:xfrm>
            <a:custGeom>
              <a:avLst/>
              <a:gdLst>
                <a:gd name="T0" fmla="*/ 0 w 72"/>
                <a:gd name="T1" fmla="*/ 47 h 50"/>
                <a:gd name="T2" fmla="*/ 0 w 72"/>
                <a:gd name="T3" fmla="*/ 47 h 50"/>
                <a:gd name="T4" fmla="*/ 1 w 72"/>
                <a:gd name="T5" fmla="*/ 49 h 50"/>
                <a:gd name="T6" fmla="*/ 4 w 72"/>
                <a:gd name="T7" fmla="*/ 50 h 50"/>
                <a:gd name="T8" fmla="*/ 5 w 72"/>
                <a:gd name="T9" fmla="*/ 50 h 50"/>
                <a:gd name="T10" fmla="*/ 8 w 72"/>
                <a:gd name="T11" fmla="*/ 49 h 50"/>
                <a:gd name="T12" fmla="*/ 69 w 72"/>
                <a:gd name="T13" fmla="*/ 11 h 50"/>
                <a:gd name="T14" fmla="*/ 69 w 72"/>
                <a:gd name="T15" fmla="*/ 11 h 50"/>
                <a:gd name="T16" fmla="*/ 70 w 72"/>
                <a:gd name="T17" fmla="*/ 9 h 50"/>
                <a:gd name="T18" fmla="*/ 72 w 72"/>
                <a:gd name="T19" fmla="*/ 8 h 50"/>
                <a:gd name="T20" fmla="*/ 72 w 72"/>
                <a:gd name="T21" fmla="*/ 5 h 50"/>
                <a:gd name="T22" fmla="*/ 70 w 72"/>
                <a:gd name="T23" fmla="*/ 2 h 50"/>
                <a:gd name="T24" fmla="*/ 70 w 72"/>
                <a:gd name="T25" fmla="*/ 2 h 50"/>
                <a:gd name="T26" fmla="*/ 69 w 72"/>
                <a:gd name="T27" fmla="*/ 1 h 50"/>
                <a:gd name="T28" fmla="*/ 68 w 72"/>
                <a:gd name="T29" fmla="*/ 0 h 50"/>
                <a:gd name="T30" fmla="*/ 65 w 72"/>
                <a:gd name="T31" fmla="*/ 0 h 50"/>
                <a:gd name="T32" fmla="*/ 64 w 72"/>
                <a:gd name="T33" fmla="*/ 1 h 50"/>
                <a:gd name="T34" fmla="*/ 1 w 72"/>
                <a:gd name="T35" fmla="*/ 39 h 50"/>
                <a:gd name="T36" fmla="*/ 1 w 72"/>
                <a:gd name="T37" fmla="*/ 39 h 50"/>
                <a:gd name="T38" fmla="*/ 0 w 72"/>
                <a:gd name="T39" fmla="*/ 40 h 50"/>
                <a:gd name="T40" fmla="*/ 0 w 72"/>
                <a:gd name="T41" fmla="*/ 43 h 50"/>
                <a:gd name="T42" fmla="*/ 0 w 72"/>
                <a:gd name="T43" fmla="*/ 44 h 50"/>
                <a:gd name="T44" fmla="*/ 0 w 72"/>
                <a:gd name="T45" fmla="*/ 47 h 50"/>
                <a:gd name="T46" fmla="*/ 0 w 72"/>
                <a:gd name="T47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50">
                  <a:moveTo>
                    <a:pt x="0" y="47"/>
                  </a:moveTo>
                  <a:lnTo>
                    <a:pt x="0" y="47"/>
                  </a:lnTo>
                  <a:lnTo>
                    <a:pt x="1" y="49"/>
                  </a:lnTo>
                  <a:lnTo>
                    <a:pt x="4" y="50"/>
                  </a:lnTo>
                  <a:lnTo>
                    <a:pt x="5" y="50"/>
                  </a:lnTo>
                  <a:lnTo>
                    <a:pt x="8" y="49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0" y="9"/>
                  </a:lnTo>
                  <a:lnTo>
                    <a:pt x="72" y="8"/>
                  </a:lnTo>
                  <a:lnTo>
                    <a:pt x="72" y="5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69" y="1"/>
                  </a:lnTo>
                  <a:lnTo>
                    <a:pt x="68" y="0"/>
                  </a:lnTo>
                  <a:lnTo>
                    <a:pt x="65" y="0"/>
                  </a:lnTo>
                  <a:lnTo>
                    <a:pt x="64" y="1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" name="Freeform 184"/>
            <p:cNvSpPr/>
            <p:nvPr/>
          </p:nvSpPr>
          <p:spPr bwMode="auto">
            <a:xfrm>
              <a:off x="1560513" y="3316288"/>
              <a:ext cx="161925" cy="219075"/>
            </a:xfrm>
            <a:custGeom>
              <a:avLst/>
              <a:gdLst>
                <a:gd name="T0" fmla="*/ 0 w 102"/>
                <a:gd name="T1" fmla="*/ 6 h 138"/>
                <a:gd name="T2" fmla="*/ 9 w 102"/>
                <a:gd name="T3" fmla="*/ 0 h 138"/>
                <a:gd name="T4" fmla="*/ 88 w 102"/>
                <a:gd name="T5" fmla="*/ 128 h 138"/>
                <a:gd name="T6" fmla="*/ 88 w 102"/>
                <a:gd name="T7" fmla="*/ 128 h 138"/>
                <a:gd name="T8" fmla="*/ 91 w 102"/>
                <a:gd name="T9" fmla="*/ 132 h 138"/>
                <a:gd name="T10" fmla="*/ 94 w 102"/>
                <a:gd name="T11" fmla="*/ 133 h 138"/>
                <a:gd name="T12" fmla="*/ 98 w 102"/>
                <a:gd name="T13" fmla="*/ 134 h 138"/>
                <a:gd name="T14" fmla="*/ 102 w 102"/>
                <a:gd name="T15" fmla="*/ 136 h 138"/>
                <a:gd name="T16" fmla="*/ 102 w 102"/>
                <a:gd name="T17" fmla="*/ 136 h 138"/>
                <a:gd name="T18" fmla="*/ 101 w 102"/>
                <a:gd name="T19" fmla="*/ 136 h 138"/>
                <a:gd name="T20" fmla="*/ 101 w 102"/>
                <a:gd name="T21" fmla="*/ 136 h 138"/>
                <a:gd name="T22" fmla="*/ 95 w 102"/>
                <a:gd name="T23" fmla="*/ 138 h 138"/>
                <a:gd name="T24" fmla="*/ 88 w 102"/>
                <a:gd name="T25" fmla="*/ 138 h 138"/>
                <a:gd name="T26" fmla="*/ 83 w 102"/>
                <a:gd name="T27" fmla="*/ 136 h 138"/>
                <a:gd name="T28" fmla="*/ 79 w 102"/>
                <a:gd name="T29" fmla="*/ 132 h 138"/>
                <a:gd name="T30" fmla="*/ 0 w 102"/>
                <a:gd name="T31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138">
                  <a:moveTo>
                    <a:pt x="0" y="6"/>
                  </a:moveTo>
                  <a:lnTo>
                    <a:pt x="9" y="0"/>
                  </a:lnTo>
                  <a:lnTo>
                    <a:pt x="88" y="128"/>
                  </a:lnTo>
                  <a:lnTo>
                    <a:pt x="88" y="128"/>
                  </a:lnTo>
                  <a:lnTo>
                    <a:pt x="91" y="132"/>
                  </a:lnTo>
                  <a:lnTo>
                    <a:pt x="94" y="133"/>
                  </a:lnTo>
                  <a:lnTo>
                    <a:pt x="98" y="134"/>
                  </a:lnTo>
                  <a:lnTo>
                    <a:pt x="102" y="136"/>
                  </a:lnTo>
                  <a:lnTo>
                    <a:pt x="102" y="136"/>
                  </a:lnTo>
                  <a:lnTo>
                    <a:pt x="101" y="136"/>
                  </a:lnTo>
                  <a:lnTo>
                    <a:pt x="101" y="136"/>
                  </a:lnTo>
                  <a:lnTo>
                    <a:pt x="95" y="138"/>
                  </a:lnTo>
                  <a:lnTo>
                    <a:pt x="88" y="138"/>
                  </a:lnTo>
                  <a:lnTo>
                    <a:pt x="83" y="136"/>
                  </a:lnTo>
                  <a:lnTo>
                    <a:pt x="79" y="132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9" name="Freeform 185"/>
          <p:cNvSpPr>
            <a:spLocks noEditPoints="1"/>
          </p:cNvSpPr>
          <p:nvPr/>
        </p:nvSpPr>
        <p:spPr bwMode="auto">
          <a:xfrm>
            <a:off x="1550784" y="1891966"/>
            <a:ext cx="110733" cy="85247"/>
          </a:xfrm>
          <a:custGeom>
            <a:avLst/>
            <a:gdLst>
              <a:gd name="T0" fmla="*/ 124 w 126"/>
              <a:gd name="T1" fmla="*/ 38 h 97"/>
              <a:gd name="T2" fmla="*/ 105 w 126"/>
              <a:gd name="T3" fmla="*/ 15 h 97"/>
              <a:gd name="T4" fmla="*/ 99 w 126"/>
              <a:gd name="T5" fmla="*/ 34 h 97"/>
              <a:gd name="T6" fmla="*/ 111 w 126"/>
              <a:gd name="T7" fmla="*/ 39 h 97"/>
              <a:gd name="T8" fmla="*/ 113 w 126"/>
              <a:gd name="T9" fmla="*/ 55 h 97"/>
              <a:gd name="T10" fmla="*/ 99 w 126"/>
              <a:gd name="T11" fmla="*/ 63 h 97"/>
              <a:gd name="T12" fmla="*/ 113 w 126"/>
              <a:gd name="T13" fmla="*/ 72 h 97"/>
              <a:gd name="T14" fmla="*/ 125 w 126"/>
              <a:gd name="T15" fmla="*/ 58 h 97"/>
              <a:gd name="T16" fmla="*/ 99 w 126"/>
              <a:gd name="T17" fmla="*/ 12 h 97"/>
              <a:gd name="T18" fmla="*/ 40 w 126"/>
              <a:gd name="T19" fmla="*/ 1 h 97"/>
              <a:gd name="T20" fmla="*/ 42 w 126"/>
              <a:gd name="T21" fmla="*/ 5 h 97"/>
              <a:gd name="T22" fmla="*/ 46 w 126"/>
              <a:gd name="T23" fmla="*/ 13 h 97"/>
              <a:gd name="T24" fmla="*/ 40 w 126"/>
              <a:gd name="T25" fmla="*/ 20 h 97"/>
              <a:gd name="T26" fmla="*/ 40 w 126"/>
              <a:gd name="T27" fmla="*/ 84 h 97"/>
              <a:gd name="T28" fmla="*/ 59 w 126"/>
              <a:gd name="T29" fmla="*/ 82 h 97"/>
              <a:gd name="T30" fmla="*/ 79 w 126"/>
              <a:gd name="T31" fmla="*/ 76 h 97"/>
              <a:gd name="T32" fmla="*/ 99 w 126"/>
              <a:gd name="T33" fmla="*/ 63 h 97"/>
              <a:gd name="T34" fmla="*/ 92 w 126"/>
              <a:gd name="T35" fmla="*/ 62 h 97"/>
              <a:gd name="T36" fmla="*/ 86 w 126"/>
              <a:gd name="T37" fmla="*/ 42 h 97"/>
              <a:gd name="T38" fmla="*/ 95 w 126"/>
              <a:gd name="T39" fmla="*/ 35 h 97"/>
              <a:gd name="T40" fmla="*/ 40 w 126"/>
              <a:gd name="T41" fmla="*/ 1 h 97"/>
              <a:gd name="T42" fmla="*/ 33 w 126"/>
              <a:gd name="T43" fmla="*/ 9 h 97"/>
              <a:gd name="T44" fmla="*/ 40 w 126"/>
              <a:gd name="T45" fmla="*/ 1 h 97"/>
              <a:gd name="T46" fmla="*/ 40 w 126"/>
              <a:gd name="T47" fmla="*/ 96 h 97"/>
              <a:gd name="T48" fmla="*/ 38 w 126"/>
              <a:gd name="T49" fmla="*/ 85 h 97"/>
              <a:gd name="T50" fmla="*/ 33 w 126"/>
              <a:gd name="T51" fmla="*/ 97 h 97"/>
              <a:gd name="T52" fmla="*/ 37 w 126"/>
              <a:gd name="T53" fmla="*/ 72 h 97"/>
              <a:gd name="T54" fmla="*/ 33 w 126"/>
              <a:gd name="T55" fmla="*/ 32 h 97"/>
              <a:gd name="T56" fmla="*/ 33 w 126"/>
              <a:gd name="T57" fmla="*/ 15 h 97"/>
              <a:gd name="T58" fmla="*/ 36 w 126"/>
              <a:gd name="T59" fmla="*/ 19 h 97"/>
              <a:gd name="T60" fmla="*/ 33 w 126"/>
              <a:gd name="T61" fmla="*/ 3 h 97"/>
              <a:gd name="T62" fmla="*/ 27 w 126"/>
              <a:gd name="T63" fmla="*/ 20 h 97"/>
              <a:gd name="T64" fmla="*/ 33 w 126"/>
              <a:gd name="T65" fmla="*/ 15 h 97"/>
              <a:gd name="T66" fmla="*/ 33 w 126"/>
              <a:gd name="T67" fmla="*/ 3 h 97"/>
              <a:gd name="T68" fmla="*/ 27 w 126"/>
              <a:gd name="T69" fmla="*/ 97 h 97"/>
              <a:gd name="T70" fmla="*/ 27 w 126"/>
              <a:gd name="T71" fmla="*/ 92 h 97"/>
              <a:gd name="T72" fmla="*/ 33 w 126"/>
              <a:gd name="T73" fmla="*/ 32 h 97"/>
              <a:gd name="T74" fmla="*/ 23 w 126"/>
              <a:gd name="T75" fmla="*/ 69 h 97"/>
              <a:gd name="T76" fmla="*/ 27 w 126"/>
              <a:gd name="T77" fmla="*/ 59 h 97"/>
              <a:gd name="T78" fmla="*/ 26 w 126"/>
              <a:gd name="T79" fmla="*/ 47 h 97"/>
              <a:gd name="T80" fmla="*/ 23 w 126"/>
              <a:gd name="T81" fmla="*/ 39 h 97"/>
              <a:gd name="T82" fmla="*/ 33 w 126"/>
              <a:gd name="T83" fmla="*/ 32 h 97"/>
              <a:gd name="T84" fmla="*/ 17 w 126"/>
              <a:gd name="T85" fmla="*/ 11 h 97"/>
              <a:gd name="T86" fmla="*/ 2 w 126"/>
              <a:gd name="T87" fmla="*/ 40 h 97"/>
              <a:gd name="T88" fmla="*/ 8 w 126"/>
              <a:gd name="T89" fmla="*/ 88 h 97"/>
              <a:gd name="T90" fmla="*/ 23 w 126"/>
              <a:gd name="T91" fmla="*/ 97 h 97"/>
              <a:gd name="T92" fmla="*/ 22 w 126"/>
              <a:gd name="T93" fmla="*/ 91 h 97"/>
              <a:gd name="T94" fmla="*/ 17 w 126"/>
              <a:gd name="T95" fmla="*/ 74 h 97"/>
              <a:gd name="T96" fmla="*/ 23 w 126"/>
              <a:gd name="T97" fmla="*/ 65 h 97"/>
              <a:gd name="T98" fmla="*/ 13 w 126"/>
              <a:gd name="T99" fmla="*/ 65 h 97"/>
              <a:gd name="T100" fmla="*/ 7 w 126"/>
              <a:gd name="T101" fmla="*/ 54 h 97"/>
              <a:gd name="T102" fmla="*/ 14 w 126"/>
              <a:gd name="T103" fmla="*/ 43 h 97"/>
              <a:gd name="T104" fmla="*/ 23 w 126"/>
              <a:gd name="T105" fmla="*/ 39 h 97"/>
              <a:gd name="T106" fmla="*/ 14 w 126"/>
              <a:gd name="T107" fmla="*/ 32 h 97"/>
              <a:gd name="T108" fmla="*/ 14 w 126"/>
              <a:gd name="T109" fmla="*/ 2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" h="97">
                <a:moveTo>
                  <a:pt x="126" y="53"/>
                </a:moveTo>
                <a:lnTo>
                  <a:pt x="126" y="53"/>
                </a:lnTo>
                <a:lnTo>
                  <a:pt x="126" y="45"/>
                </a:lnTo>
                <a:lnTo>
                  <a:pt x="124" y="38"/>
                </a:lnTo>
                <a:lnTo>
                  <a:pt x="121" y="31"/>
                </a:lnTo>
                <a:lnTo>
                  <a:pt x="117" y="24"/>
                </a:lnTo>
                <a:lnTo>
                  <a:pt x="109" y="17"/>
                </a:lnTo>
                <a:lnTo>
                  <a:pt x="105" y="15"/>
                </a:lnTo>
                <a:lnTo>
                  <a:pt x="105" y="15"/>
                </a:lnTo>
                <a:lnTo>
                  <a:pt x="99" y="12"/>
                </a:lnTo>
                <a:lnTo>
                  <a:pt x="99" y="34"/>
                </a:lnTo>
                <a:lnTo>
                  <a:pt x="99" y="34"/>
                </a:lnTo>
                <a:lnTo>
                  <a:pt x="103" y="35"/>
                </a:lnTo>
                <a:lnTo>
                  <a:pt x="106" y="36"/>
                </a:lnTo>
                <a:lnTo>
                  <a:pt x="106" y="36"/>
                </a:lnTo>
                <a:lnTo>
                  <a:pt x="111" y="39"/>
                </a:lnTo>
                <a:lnTo>
                  <a:pt x="114" y="45"/>
                </a:lnTo>
                <a:lnTo>
                  <a:pt x="114" y="50"/>
                </a:lnTo>
                <a:lnTo>
                  <a:pt x="113" y="55"/>
                </a:lnTo>
                <a:lnTo>
                  <a:pt x="113" y="55"/>
                </a:lnTo>
                <a:lnTo>
                  <a:pt x="110" y="59"/>
                </a:lnTo>
                <a:lnTo>
                  <a:pt x="107" y="62"/>
                </a:lnTo>
                <a:lnTo>
                  <a:pt x="103" y="63"/>
                </a:lnTo>
                <a:lnTo>
                  <a:pt x="99" y="63"/>
                </a:lnTo>
                <a:lnTo>
                  <a:pt x="99" y="76"/>
                </a:lnTo>
                <a:lnTo>
                  <a:pt x="99" y="76"/>
                </a:lnTo>
                <a:lnTo>
                  <a:pt x="109" y="74"/>
                </a:lnTo>
                <a:lnTo>
                  <a:pt x="113" y="72"/>
                </a:lnTo>
                <a:lnTo>
                  <a:pt x="117" y="70"/>
                </a:lnTo>
                <a:lnTo>
                  <a:pt x="121" y="68"/>
                </a:lnTo>
                <a:lnTo>
                  <a:pt x="122" y="63"/>
                </a:lnTo>
                <a:lnTo>
                  <a:pt x="125" y="58"/>
                </a:lnTo>
                <a:lnTo>
                  <a:pt x="126" y="53"/>
                </a:lnTo>
                <a:lnTo>
                  <a:pt x="126" y="53"/>
                </a:lnTo>
                <a:close/>
                <a:moveTo>
                  <a:pt x="99" y="12"/>
                </a:moveTo>
                <a:lnTo>
                  <a:pt x="99" y="12"/>
                </a:lnTo>
                <a:lnTo>
                  <a:pt x="82" y="5"/>
                </a:lnTo>
                <a:lnTo>
                  <a:pt x="65" y="1"/>
                </a:lnTo>
                <a:lnTo>
                  <a:pt x="52" y="0"/>
                </a:lnTo>
                <a:lnTo>
                  <a:pt x="40" y="1"/>
                </a:lnTo>
                <a:lnTo>
                  <a:pt x="40" y="5"/>
                </a:lnTo>
                <a:lnTo>
                  <a:pt x="40" y="5"/>
                </a:lnTo>
                <a:lnTo>
                  <a:pt x="42" y="5"/>
                </a:lnTo>
                <a:lnTo>
                  <a:pt x="42" y="5"/>
                </a:lnTo>
                <a:lnTo>
                  <a:pt x="42" y="5"/>
                </a:lnTo>
                <a:lnTo>
                  <a:pt x="45" y="8"/>
                </a:lnTo>
                <a:lnTo>
                  <a:pt x="46" y="11"/>
                </a:lnTo>
                <a:lnTo>
                  <a:pt x="46" y="13"/>
                </a:lnTo>
                <a:lnTo>
                  <a:pt x="46" y="16"/>
                </a:lnTo>
                <a:lnTo>
                  <a:pt x="46" y="16"/>
                </a:lnTo>
                <a:lnTo>
                  <a:pt x="44" y="19"/>
                </a:lnTo>
                <a:lnTo>
                  <a:pt x="40" y="20"/>
                </a:lnTo>
                <a:lnTo>
                  <a:pt x="40" y="76"/>
                </a:lnTo>
                <a:lnTo>
                  <a:pt x="40" y="76"/>
                </a:lnTo>
                <a:lnTo>
                  <a:pt x="40" y="80"/>
                </a:lnTo>
                <a:lnTo>
                  <a:pt x="40" y="84"/>
                </a:lnTo>
                <a:lnTo>
                  <a:pt x="40" y="96"/>
                </a:lnTo>
                <a:lnTo>
                  <a:pt x="40" y="96"/>
                </a:lnTo>
                <a:lnTo>
                  <a:pt x="49" y="91"/>
                </a:lnTo>
                <a:lnTo>
                  <a:pt x="59" y="82"/>
                </a:lnTo>
                <a:lnTo>
                  <a:pt x="69" y="77"/>
                </a:lnTo>
                <a:lnTo>
                  <a:pt x="73" y="76"/>
                </a:lnTo>
                <a:lnTo>
                  <a:pt x="79" y="76"/>
                </a:lnTo>
                <a:lnTo>
                  <a:pt x="79" y="76"/>
                </a:lnTo>
                <a:lnTo>
                  <a:pt x="90" y="76"/>
                </a:lnTo>
                <a:lnTo>
                  <a:pt x="99" y="76"/>
                </a:lnTo>
                <a:lnTo>
                  <a:pt x="99" y="63"/>
                </a:lnTo>
                <a:lnTo>
                  <a:pt x="99" y="63"/>
                </a:lnTo>
                <a:lnTo>
                  <a:pt x="97" y="63"/>
                </a:lnTo>
                <a:lnTo>
                  <a:pt x="92" y="62"/>
                </a:lnTo>
                <a:lnTo>
                  <a:pt x="92" y="62"/>
                </a:lnTo>
                <a:lnTo>
                  <a:pt x="92" y="62"/>
                </a:lnTo>
                <a:lnTo>
                  <a:pt x="88" y="59"/>
                </a:lnTo>
                <a:lnTo>
                  <a:pt x="86" y="54"/>
                </a:lnTo>
                <a:lnTo>
                  <a:pt x="84" y="49"/>
                </a:lnTo>
                <a:lnTo>
                  <a:pt x="86" y="42"/>
                </a:lnTo>
                <a:lnTo>
                  <a:pt x="86" y="42"/>
                </a:lnTo>
                <a:lnTo>
                  <a:pt x="88" y="39"/>
                </a:lnTo>
                <a:lnTo>
                  <a:pt x="91" y="36"/>
                </a:lnTo>
                <a:lnTo>
                  <a:pt x="95" y="35"/>
                </a:lnTo>
                <a:lnTo>
                  <a:pt x="99" y="34"/>
                </a:lnTo>
                <a:lnTo>
                  <a:pt x="99" y="12"/>
                </a:lnTo>
                <a:close/>
                <a:moveTo>
                  <a:pt x="40" y="1"/>
                </a:moveTo>
                <a:lnTo>
                  <a:pt x="40" y="1"/>
                </a:lnTo>
                <a:lnTo>
                  <a:pt x="33" y="3"/>
                </a:lnTo>
                <a:lnTo>
                  <a:pt x="33" y="11"/>
                </a:lnTo>
                <a:lnTo>
                  <a:pt x="33" y="11"/>
                </a:lnTo>
                <a:lnTo>
                  <a:pt x="33" y="9"/>
                </a:lnTo>
                <a:lnTo>
                  <a:pt x="33" y="9"/>
                </a:lnTo>
                <a:lnTo>
                  <a:pt x="36" y="7"/>
                </a:lnTo>
                <a:lnTo>
                  <a:pt x="40" y="5"/>
                </a:lnTo>
                <a:lnTo>
                  <a:pt x="40" y="1"/>
                </a:lnTo>
                <a:lnTo>
                  <a:pt x="40" y="1"/>
                </a:lnTo>
                <a:close/>
                <a:moveTo>
                  <a:pt x="33" y="97"/>
                </a:moveTo>
                <a:lnTo>
                  <a:pt x="33" y="97"/>
                </a:lnTo>
                <a:lnTo>
                  <a:pt x="40" y="96"/>
                </a:lnTo>
                <a:lnTo>
                  <a:pt x="40" y="84"/>
                </a:lnTo>
                <a:lnTo>
                  <a:pt x="40" y="84"/>
                </a:lnTo>
                <a:lnTo>
                  <a:pt x="38" y="85"/>
                </a:lnTo>
                <a:lnTo>
                  <a:pt x="38" y="85"/>
                </a:lnTo>
                <a:lnTo>
                  <a:pt x="36" y="89"/>
                </a:lnTo>
                <a:lnTo>
                  <a:pt x="33" y="92"/>
                </a:lnTo>
                <a:lnTo>
                  <a:pt x="33" y="97"/>
                </a:lnTo>
                <a:lnTo>
                  <a:pt x="33" y="97"/>
                </a:lnTo>
                <a:close/>
                <a:moveTo>
                  <a:pt x="40" y="20"/>
                </a:moveTo>
                <a:lnTo>
                  <a:pt x="40" y="76"/>
                </a:lnTo>
                <a:lnTo>
                  <a:pt x="40" y="76"/>
                </a:lnTo>
                <a:lnTo>
                  <a:pt x="37" y="72"/>
                </a:lnTo>
                <a:lnTo>
                  <a:pt x="33" y="69"/>
                </a:lnTo>
                <a:lnTo>
                  <a:pt x="33" y="69"/>
                </a:lnTo>
                <a:lnTo>
                  <a:pt x="33" y="69"/>
                </a:lnTo>
                <a:lnTo>
                  <a:pt x="33" y="32"/>
                </a:lnTo>
                <a:lnTo>
                  <a:pt x="33" y="32"/>
                </a:lnTo>
                <a:lnTo>
                  <a:pt x="33" y="30"/>
                </a:lnTo>
                <a:lnTo>
                  <a:pt x="33" y="26"/>
                </a:lnTo>
                <a:lnTo>
                  <a:pt x="33" y="15"/>
                </a:lnTo>
                <a:lnTo>
                  <a:pt x="33" y="15"/>
                </a:lnTo>
                <a:lnTo>
                  <a:pt x="34" y="17"/>
                </a:lnTo>
                <a:lnTo>
                  <a:pt x="36" y="19"/>
                </a:lnTo>
                <a:lnTo>
                  <a:pt x="36" y="19"/>
                </a:lnTo>
                <a:lnTo>
                  <a:pt x="40" y="20"/>
                </a:lnTo>
                <a:lnTo>
                  <a:pt x="40" y="20"/>
                </a:lnTo>
                <a:close/>
                <a:moveTo>
                  <a:pt x="33" y="3"/>
                </a:moveTo>
                <a:lnTo>
                  <a:pt x="33" y="3"/>
                </a:lnTo>
                <a:lnTo>
                  <a:pt x="23" y="7"/>
                </a:lnTo>
                <a:lnTo>
                  <a:pt x="23" y="19"/>
                </a:lnTo>
                <a:lnTo>
                  <a:pt x="23" y="19"/>
                </a:lnTo>
                <a:lnTo>
                  <a:pt x="27" y="20"/>
                </a:lnTo>
                <a:lnTo>
                  <a:pt x="27" y="20"/>
                </a:lnTo>
                <a:lnTo>
                  <a:pt x="30" y="23"/>
                </a:lnTo>
                <a:lnTo>
                  <a:pt x="33" y="26"/>
                </a:lnTo>
                <a:lnTo>
                  <a:pt x="33" y="15"/>
                </a:lnTo>
                <a:lnTo>
                  <a:pt x="33" y="15"/>
                </a:lnTo>
                <a:lnTo>
                  <a:pt x="32" y="13"/>
                </a:lnTo>
                <a:lnTo>
                  <a:pt x="33" y="11"/>
                </a:lnTo>
                <a:lnTo>
                  <a:pt x="33" y="3"/>
                </a:lnTo>
                <a:lnTo>
                  <a:pt x="33" y="3"/>
                </a:lnTo>
                <a:close/>
                <a:moveTo>
                  <a:pt x="23" y="97"/>
                </a:moveTo>
                <a:lnTo>
                  <a:pt x="23" y="97"/>
                </a:lnTo>
                <a:lnTo>
                  <a:pt x="27" y="97"/>
                </a:lnTo>
                <a:lnTo>
                  <a:pt x="33" y="97"/>
                </a:lnTo>
                <a:lnTo>
                  <a:pt x="33" y="92"/>
                </a:lnTo>
                <a:lnTo>
                  <a:pt x="33" y="92"/>
                </a:lnTo>
                <a:lnTo>
                  <a:pt x="27" y="92"/>
                </a:lnTo>
                <a:lnTo>
                  <a:pt x="23" y="91"/>
                </a:lnTo>
                <a:lnTo>
                  <a:pt x="23" y="97"/>
                </a:lnTo>
                <a:lnTo>
                  <a:pt x="23" y="97"/>
                </a:lnTo>
                <a:close/>
                <a:moveTo>
                  <a:pt x="33" y="32"/>
                </a:moveTo>
                <a:lnTo>
                  <a:pt x="33" y="69"/>
                </a:lnTo>
                <a:lnTo>
                  <a:pt x="33" y="69"/>
                </a:lnTo>
                <a:lnTo>
                  <a:pt x="27" y="68"/>
                </a:lnTo>
                <a:lnTo>
                  <a:pt x="23" y="69"/>
                </a:lnTo>
                <a:lnTo>
                  <a:pt x="23" y="65"/>
                </a:lnTo>
                <a:lnTo>
                  <a:pt x="23" y="65"/>
                </a:lnTo>
                <a:lnTo>
                  <a:pt x="26" y="62"/>
                </a:lnTo>
                <a:lnTo>
                  <a:pt x="27" y="59"/>
                </a:lnTo>
                <a:lnTo>
                  <a:pt x="27" y="59"/>
                </a:lnTo>
                <a:lnTo>
                  <a:pt x="29" y="55"/>
                </a:lnTo>
                <a:lnTo>
                  <a:pt x="29" y="50"/>
                </a:lnTo>
                <a:lnTo>
                  <a:pt x="26" y="47"/>
                </a:lnTo>
                <a:lnTo>
                  <a:pt x="23" y="45"/>
                </a:lnTo>
                <a:lnTo>
                  <a:pt x="23" y="43"/>
                </a:lnTo>
                <a:lnTo>
                  <a:pt x="23" y="39"/>
                </a:lnTo>
                <a:lnTo>
                  <a:pt x="23" y="39"/>
                </a:lnTo>
                <a:lnTo>
                  <a:pt x="27" y="38"/>
                </a:lnTo>
                <a:lnTo>
                  <a:pt x="32" y="34"/>
                </a:lnTo>
                <a:lnTo>
                  <a:pt x="32" y="34"/>
                </a:lnTo>
                <a:lnTo>
                  <a:pt x="33" y="32"/>
                </a:lnTo>
                <a:lnTo>
                  <a:pt x="33" y="32"/>
                </a:lnTo>
                <a:close/>
                <a:moveTo>
                  <a:pt x="23" y="7"/>
                </a:moveTo>
                <a:lnTo>
                  <a:pt x="23" y="7"/>
                </a:lnTo>
                <a:lnTo>
                  <a:pt x="17" y="11"/>
                </a:lnTo>
                <a:lnTo>
                  <a:pt x="13" y="16"/>
                </a:lnTo>
                <a:lnTo>
                  <a:pt x="8" y="21"/>
                </a:lnTo>
                <a:lnTo>
                  <a:pt x="6" y="27"/>
                </a:lnTo>
                <a:lnTo>
                  <a:pt x="2" y="40"/>
                </a:lnTo>
                <a:lnTo>
                  <a:pt x="0" y="54"/>
                </a:lnTo>
                <a:lnTo>
                  <a:pt x="2" y="66"/>
                </a:lnTo>
                <a:lnTo>
                  <a:pt x="4" y="78"/>
                </a:lnTo>
                <a:lnTo>
                  <a:pt x="8" y="88"/>
                </a:lnTo>
                <a:lnTo>
                  <a:pt x="13" y="91"/>
                </a:lnTo>
                <a:lnTo>
                  <a:pt x="15" y="93"/>
                </a:lnTo>
                <a:lnTo>
                  <a:pt x="15" y="93"/>
                </a:lnTo>
                <a:lnTo>
                  <a:pt x="23" y="97"/>
                </a:lnTo>
                <a:lnTo>
                  <a:pt x="23" y="91"/>
                </a:lnTo>
                <a:lnTo>
                  <a:pt x="22" y="91"/>
                </a:lnTo>
                <a:lnTo>
                  <a:pt x="22" y="91"/>
                </a:lnTo>
                <a:lnTo>
                  <a:pt x="22" y="91"/>
                </a:lnTo>
                <a:lnTo>
                  <a:pt x="18" y="88"/>
                </a:lnTo>
                <a:lnTo>
                  <a:pt x="17" y="84"/>
                </a:lnTo>
                <a:lnTo>
                  <a:pt x="15" y="80"/>
                </a:lnTo>
                <a:lnTo>
                  <a:pt x="17" y="74"/>
                </a:lnTo>
                <a:lnTo>
                  <a:pt x="17" y="74"/>
                </a:lnTo>
                <a:lnTo>
                  <a:pt x="19" y="72"/>
                </a:lnTo>
                <a:lnTo>
                  <a:pt x="23" y="69"/>
                </a:lnTo>
                <a:lnTo>
                  <a:pt x="23" y="65"/>
                </a:lnTo>
                <a:lnTo>
                  <a:pt x="23" y="65"/>
                </a:lnTo>
                <a:lnTo>
                  <a:pt x="18" y="66"/>
                </a:lnTo>
                <a:lnTo>
                  <a:pt x="13" y="65"/>
                </a:lnTo>
                <a:lnTo>
                  <a:pt x="13" y="65"/>
                </a:lnTo>
                <a:lnTo>
                  <a:pt x="13" y="65"/>
                </a:lnTo>
                <a:lnTo>
                  <a:pt x="10" y="62"/>
                </a:lnTo>
                <a:lnTo>
                  <a:pt x="7" y="58"/>
                </a:lnTo>
                <a:lnTo>
                  <a:pt x="7" y="54"/>
                </a:lnTo>
                <a:lnTo>
                  <a:pt x="8" y="49"/>
                </a:lnTo>
                <a:lnTo>
                  <a:pt x="8" y="49"/>
                </a:lnTo>
                <a:lnTo>
                  <a:pt x="11" y="46"/>
                </a:lnTo>
                <a:lnTo>
                  <a:pt x="14" y="43"/>
                </a:lnTo>
                <a:lnTo>
                  <a:pt x="18" y="43"/>
                </a:lnTo>
                <a:lnTo>
                  <a:pt x="23" y="43"/>
                </a:lnTo>
                <a:lnTo>
                  <a:pt x="23" y="39"/>
                </a:lnTo>
                <a:lnTo>
                  <a:pt x="23" y="39"/>
                </a:lnTo>
                <a:lnTo>
                  <a:pt x="18" y="38"/>
                </a:lnTo>
                <a:lnTo>
                  <a:pt x="18" y="38"/>
                </a:lnTo>
                <a:lnTo>
                  <a:pt x="15" y="35"/>
                </a:lnTo>
                <a:lnTo>
                  <a:pt x="14" y="32"/>
                </a:lnTo>
                <a:lnTo>
                  <a:pt x="13" y="28"/>
                </a:lnTo>
                <a:lnTo>
                  <a:pt x="14" y="24"/>
                </a:lnTo>
                <a:lnTo>
                  <a:pt x="14" y="24"/>
                </a:lnTo>
                <a:lnTo>
                  <a:pt x="14" y="24"/>
                </a:lnTo>
                <a:lnTo>
                  <a:pt x="18" y="20"/>
                </a:lnTo>
                <a:lnTo>
                  <a:pt x="23" y="19"/>
                </a:lnTo>
                <a:lnTo>
                  <a:pt x="23" y="7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10" name="组合 309"/>
          <p:cNvGrpSpPr/>
          <p:nvPr/>
        </p:nvGrpSpPr>
        <p:grpSpPr>
          <a:xfrm>
            <a:off x="2531559" y="2476389"/>
            <a:ext cx="146765" cy="185433"/>
            <a:chOff x="3665538" y="3100388"/>
            <a:chExt cx="265113" cy="334963"/>
          </a:xfrm>
          <a:solidFill>
            <a:schemeClr val="accent1"/>
          </a:solidFill>
        </p:grpSpPr>
        <p:sp>
          <p:nvSpPr>
            <p:cNvPr id="311" name="Freeform 186"/>
            <p:cNvSpPr/>
            <p:nvPr/>
          </p:nvSpPr>
          <p:spPr bwMode="auto">
            <a:xfrm>
              <a:off x="3665538" y="3109913"/>
              <a:ext cx="252413" cy="325438"/>
            </a:xfrm>
            <a:custGeom>
              <a:avLst/>
              <a:gdLst>
                <a:gd name="T0" fmla="*/ 159 w 159"/>
                <a:gd name="T1" fmla="*/ 36 h 205"/>
                <a:gd name="T2" fmla="*/ 151 w 159"/>
                <a:gd name="T3" fmla="*/ 32 h 205"/>
                <a:gd name="T4" fmla="*/ 56 w 159"/>
                <a:gd name="T5" fmla="*/ 185 h 205"/>
                <a:gd name="T6" fmla="*/ 56 w 159"/>
                <a:gd name="T7" fmla="*/ 185 h 205"/>
                <a:gd name="T8" fmla="*/ 53 w 159"/>
                <a:gd name="T9" fmla="*/ 189 h 205"/>
                <a:gd name="T10" fmla="*/ 50 w 159"/>
                <a:gd name="T11" fmla="*/ 191 h 205"/>
                <a:gd name="T12" fmla="*/ 46 w 159"/>
                <a:gd name="T13" fmla="*/ 193 h 205"/>
                <a:gd name="T14" fmla="*/ 41 w 159"/>
                <a:gd name="T15" fmla="*/ 194 h 205"/>
                <a:gd name="T16" fmla="*/ 37 w 159"/>
                <a:gd name="T17" fmla="*/ 195 h 205"/>
                <a:gd name="T18" fmla="*/ 31 w 159"/>
                <a:gd name="T19" fmla="*/ 194 h 205"/>
                <a:gd name="T20" fmla="*/ 27 w 159"/>
                <a:gd name="T21" fmla="*/ 193 h 205"/>
                <a:gd name="T22" fmla="*/ 22 w 159"/>
                <a:gd name="T23" fmla="*/ 191 h 205"/>
                <a:gd name="T24" fmla="*/ 22 w 159"/>
                <a:gd name="T25" fmla="*/ 191 h 205"/>
                <a:gd name="T26" fmla="*/ 18 w 159"/>
                <a:gd name="T27" fmla="*/ 187 h 205"/>
                <a:gd name="T28" fmla="*/ 15 w 159"/>
                <a:gd name="T29" fmla="*/ 185 h 205"/>
                <a:gd name="T30" fmla="*/ 12 w 159"/>
                <a:gd name="T31" fmla="*/ 180 h 205"/>
                <a:gd name="T32" fmla="*/ 10 w 159"/>
                <a:gd name="T33" fmla="*/ 175 h 205"/>
                <a:gd name="T34" fmla="*/ 10 w 159"/>
                <a:gd name="T35" fmla="*/ 171 h 205"/>
                <a:gd name="T36" fmla="*/ 10 w 159"/>
                <a:gd name="T37" fmla="*/ 166 h 205"/>
                <a:gd name="T38" fmla="*/ 11 w 159"/>
                <a:gd name="T39" fmla="*/ 162 h 205"/>
                <a:gd name="T40" fmla="*/ 12 w 159"/>
                <a:gd name="T41" fmla="*/ 157 h 205"/>
                <a:gd name="T42" fmla="*/ 107 w 159"/>
                <a:gd name="T43" fmla="*/ 4 h 205"/>
                <a:gd name="T44" fmla="*/ 100 w 159"/>
                <a:gd name="T45" fmla="*/ 0 h 205"/>
                <a:gd name="T46" fmla="*/ 4 w 159"/>
                <a:gd name="T47" fmla="*/ 155 h 205"/>
                <a:gd name="T48" fmla="*/ 4 w 159"/>
                <a:gd name="T49" fmla="*/ 155 h 205"/>
                <a:gd name="T50" fmla="*/ 2 w 159"/>
                <a:gd name="T51" fmla="*/ 160 h 205"/>
                <a:gd name="T52" fmla="*/ 0 w 159"/>
                <a:gd name="T53" fmla="*/ 167 h 205"/>
                <a:gd name="T54" fmla="*/ 0 w 159"/>
                <a:gd name="T55" fmla="*/ 172 h 205"/>
                <a:gd name="T56" fmla="*/ 2 w 159"/>
                <a:gd name="T57" fmla="*/ 179 h 205"/>
                <a:gd name="T58" fmla="*/ 3 w 159"/>
                <a:gd name="T59" fmla="*/ 185 h 205"/>
                <a:gd name="T60" fmla="*/ 7 w 159"/>
                <a:gd name="T61" fmla="*/ 190 h 205"/>
                <a:gd name="T62" fmla="*/ 11 w 159"/>
                <a:gd name="T63" fmla="*/ 195 h 205"/>
                <a:gd name="T64" fmla="*/ 16 w 159"/>
                <a:gd name="T65" fmla="*/ 199 h 205"/>
                <a:gd name="T66" fmla="*/ 16 w 159"/>
                <a:gd name="T67" fmla="*/ 199 h 205"/>
                <a:gd name="T68" fmla="*/ 23 w 159"/>
                <a:gd name="T69" fmla="*/ 202 h 205"/>
                <a:gd name="T70" fmla="*/ 30 w 159"/>
                <a:gd name="T71" fmla="*/ 203 h 205"/>
                <a:gd name="T72" fmla="*/ 35 w 159"/>
                <a:gd name="T73" fmla="*/ 205 h 205"/>
                <a:gd name="T74" fmla="*/ 42 w 159"/>
                <a:gd name="T75" fmla="*/ 205 h 205"/>
                <a:gd name="T76" fmla="*/ 48 w 159"/>
                <a:gd name="T77" fmla="*/ 202 h 205"/>
                <a:gd name="T78" fmla="*/ 53 w 159"/>
                <a:gd name="T79" fmla="*/ 199 h 205"/>
                <a:gd name="T80" fmla="*/ 58 w 159"/>
                <a:gd name="T81" fmla="*/ 195 h 205"/>
                <a:gd name="T82" fmla="*/ 62 w 159"/>
                <a:gd name="T83" fmla="*/ 191 h 205"/>
                <a:gd name="T84" fmla="*/ 159 w 159"/>
                <a:gd name="T85" fmla="*/ 3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9" h="205">
                  <a:moveTo>
                    <a:pt x="159" y="36"/>
                  </a:moveTo>
                  <a:lnTo>
                    <a:pt x="151" y="32"/>
                  </a:lnTo>
                  <a:lnTo>
                    <a:pt x="56" y="185"/>
                  </a:lnTo>
                  <a:lnTo>
                    <a:pt x="56" y="185"/>
                  </a:lnTo>
                  <a:lnTo>
                    <a:pt x="53" y="189"/>
                  </a:lnTo>
                  <a:lnTo>
                    <a:pt x="50" y="191"/>
                  </a:lnTo>
                  <a:lnTo>
                    <a:pt x="46" y="193"/>
                  </a:lnTo>
                  <a:lnTo>
                    <a:pt x="41" y="194"/>
                  </a:lnTo>
                  <a:lnTo>
                    <a:pt x="37" y="195"/>
                  </a:lnTo>
                  <a:lnTo>
                    <a:pt x="31" y="194"/>
                  </a:lnTo>
                  <a:lnTo>
                    <a:pt x="27" y="193"/>
                  </a:lnTo>
                  <a:lnTo>
                    <a:pt x="22" y="191"/>
                  </a:lnTo>
                  <a:lnTo>
                    <a:pt x="22" y="191"/>
                  </a:lnTo>
                  <a:lnTo>
                    <a:pt x="18" y="187"/>
                  </a:lnTo>
                  <a:lnTo>
                    <a:pt x="15" y="185"/>
                  </a:lnTo>
                  <a:lnTo>
                    <a:pt x="12" y="180"/>
                  </a:lnTo>
                  <a:lnTo>
                    <a:pt x="10" y="175"/>
                  </a:lnTo>
                  <a:lnTo>
                    <a:pt x="10" y="171"/>
                  </a:lnTo>
                  <a:lnTo>
                    <a:pt x="10" y="166"/>
                  </a:lnTo>
                  <a:lnTo>
                    <a:pt x="11" y="162"/>
                  </a:lnTo>
                  <a:lnTo>
                    <a:pt x="12" y="157"/>
                  </a:lnTo>
                  <a:lnTo>
                    <a:pt x="107" y="4"/>
                  </a:lnTo>
                  <a:lnTo>
                    <a:pt x="100" y="0"/>
                  </a:lnTo>
                  <a:lnTo>
                    <a:pt x="4" y="155"/>
                  </a:lnTo>
                  <a:lnTo>
                    <a:pt x="4" y="155"/>
                  </a:lnTo>
                  <a:lnTo>
                    <a:pt x="2" y="160"/>
                  </a:lnTo>
                  <a:lnTo>
                    <a:pt x="0" y="167"/>
                  </a:lnTo>
                  <a:lnTo>
                    <a:pt x="0" y="172"/>
                  </a:lnTo>
                  <a:lnTo>
                    <a:pt x="2" y="179"/>
                  </a:lnTo>
                  <a:lnTo>
                    <a:pt x="3" y="185"/>
                  </a:lnTo>
                  <a:lnTo>
                    <a:pt x="7" y="190"/>
                  </a:lnTo>
                  <a:lnTo>
                    <a:pt x="11" y="195"/>
                  </a:lnTo>
                  <a:lnTo>
                    <a:pt x="16" y="199"/>
                  </a:lnTo>
                  <a:lnTo>
                    <a:pt x="16" y="199"/>
                  </a:lnTo>
                  <a:lnTo>
                    <a:pt x="23" y="202"/>
                  </a:lnTo>
                  <a:lnTo>
                    <a:pt x="30" y="203"/>
                  </a:lnTo>
                  <a:lnTo>
                    <a:pt x="35" y="205"/>
                  </a:lnTo>
                  <a:lnTo>
                    <a:pt x="42" y="205"/>
                  </a:lnTo>
                  <a:lnTo>
                    <a:pt x="48" y="202"/>
                  </a:lnTo>
                  <a:lnTo>
                    <a:pt x="53" y="199"/>
                  </a:lnTo>
                  <a:lnTo>
                    <a:pt x="58" y="195"/>
                  </a:lnTo>
                  <a:lnTo>
                    <a:pt x="62" y="191"/>
                  </a:lnTo>
                  <a:lnTo>
                    <a:pt x="159" y="3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2" name="Freeform 187"/>
            <p:cNvSpPr/>
            <p:nvPr/>
          </p:nvSpPr>
          <p:spPr bwMode="auto">
            <a:xfrm>
              <a:off x="3808413" y="3100388"/>
              <a:ext cx="122238" cy="82550"/>
            </a:xfrm>
            <a:custGeom>
              <a:avLst/>
              <a:gdLst>
                <a:gd name="T0" fmla="*/ 75 w 77"/>
                <a:gd name="T1" fmla="*/ 50 h 52"/>
                <a:gd name="T2" fmla="*/ 75 w 77"/>
                <a:gd name="T3" fmla="*/ 50 h 52"/>
                <a:gd name="T4" fmla="*/ 74 w 77"/>
                <a:gd name="T5" fmla="*/ 51 h 52"/>
                <a:gd name="T6" fmla="*/ 71 w 77"/>
                <a:gd name="T7" fmla="*/ 52 h 52"/>
                <a:gd name="T8" fmla="*/ 69 w 77"/>
                <a:gd name="T9" fmla="*/ 52 h 52"/>
                <a:gd name="T10" fmla="*/ 67 w 77"/>
                <a:gd name="T11" fmla="*/ 51 h 52"/>
                <a:gd name="T12" fmla="*/ 2 w 77"/>
                <a:gd name="T13" fmla="*/ 12 h 52"/>
                <a:gd name="T14" fmla="*/ 2 w 77"/>
                <a:gd name="T15" fmla="*/ 12 h 52"/>
                <a:gd name="T16" fmla="*/ 0 w 77"/>
                <a:gd name="T17" fmla="*/ 9 h 52"/>
                <a:gd name="T18" fmla="*/ 0 w 77"/>
                <a:gd name="T19" fmla="*/ 8 h 52"/>
                <a:gd name="T20" fmla="*/ 0 w 77"/>
                <a:gd name="T21" fmla="*/ 5 h 52"/>
                <a:gd name="T22" fmla="*/ 0 w 77"/>
                <a:gd name="T23" fmla="*/ 2 h 52"/>
                <a:gd name="T24" fmla="*/ 0 w 77"/>
                <a:gd name="T25" fmla="*/ 2 h 52"/>
                <a:gd name="T26" fmla="*/ 1 w 77"/>
                <a:gd name="T27" fmla="*/ 1 h 52"/>
                <a:gd name="T28" fmla="*/ 4 w 77"/>
                <a:gd name="T29" fmla="*/ 0 h 52"/>
                <a:gd name="T30" fmla="*/ 6 w 77"/>
                <a:gd name="T31" fmla="*/ 0 h 52"/>
                <a:gd name="T32" fmla="*/ 8 w 77"/>
                <a:gd name="T33" fmla="*/ 1 h 52"/>
                <a:gd name="T34" fmla="*/ 74 w 77"/>
                <a:gd name="T35" fmla="*/ 42 h 52"/>
                <a:gd name="T36" fmla="*/ 74 w 77"/>
                <a:gd name="T37" fmla="*/ 42 h 52"/>
                <a:gd name="T38" fmla="*/ 75 w 77"/>
                <a:gd name="T39" fmla="*/ 43 h 52"/>
                <a:gd name="T40" fmla="*/ 77 w 77"/>
                <a:gd name="T41" fmla="*/ 46 h 52"/>
                <a:gd name="T42" fmla="*/ 77 w 77"/>
                <a:gd name="T43" fmla="*/ 47 h 52"/>
                <a:gd name="T44" fmla="*/ 75 w 77"/>
                <a:gd name="T45" fmla="*/ 50 h 52"/>
                <a:gd name="T46" fmla="*/ 75 w 77"/>
                <a:gd name="T47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52">
                  <a:moveTo>
                    <a:pt x="75" y="50"/>
                  </a:moveTo>
                  <a:lnTo>
                    <a:pt x="75" y="50"/>
                  </a:lnTo>
                  <a:lnTo>
                    <a:pt x="74" y="51"/>
                  </a:lnTo>
                  <a:lnTo>
                    <a:pt x="71" y="52"/>
                  </a:lnTo>
                  <a:lnTo>
                    <a:pt x="69" y="52"/>
                  </a:lnTo>
                  <a:lnTo>
                    <a:pt x="67" y="51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74" y="42"/>
                  </a:lnTo>
                  <a:lnTo>
                    <a:pt x="74" y="42"/>
                  </a:lnTo>
                  <a:lnTo>
                    <a:pt x="75" y="43"/>
                  </a:lnTo>
                  <a:lnTo>
                    <a:pt x="77" y="46"/>
                  </a:lnTo>
                  <a:lnTo>
                    <a:pt x="77" y="47"/>
                  </a:lnTo>
                  <a:lnTo>
                    <a:pt x="75" y="50"/>
                  </a:lnTo>
                  <a:lnTo>
                    <a:pt x="75" y="5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3" name="Freeform 188"/>
            <p:cNvSpPr/>
            <p:nvPr/>
          </p:nvSpPr>
          <p:spPr bwMode="auto">
            <a:xfrm>
              <a:off x="3708401" y="3168650"/>
              <a:ext cx="173038" cy="234950"/>
            </a:xfrm>
            <a:custGeom>
              <a:avLst/>
              <a:gdLst>
                <a:gd name="T0" fmla="*/ 109 w 109"/>
                <a:gd name="T1" fmla="*/ 5 h 148"/>
                <a:gd name="T2" fmla="*/ 99 w 109"/>
                <a:gd name="T3" fmla="*/ 0 h 148"/>
                <a:gd name="T4" fmla="*/ 15 w 109"/>
                <a:gd name="T5" fmla="*/ 137 h 148"/>
                <a:gd name="T6" fmla="*/ 15 w 109"/>
                <a:gd name="T7" fmla="*/ 137 h 148"/>
                <a:gd name="T8" fmla="*/ 12 w 109"/>
                <a:gd name="T9" fmla="*/ 139 h 148"/>
                <a:gd name="T10" fmla="*/ 8 w 109"/>
                <a:gd name="T11" fmla="*/ 142 h 148"/>
                <a:gd name="T12" fmla="*/ 4 w 109"/>
                <a:gd name="T13" fmla="*/ 143 h 148"/>
                <a:gd name="T14" fmla="*/ 0 w 109"/>
                <a:gd name="T15" fmla="*/ 143 h 148"/>
                <a:gd name="T16" fmla="*/ 0 w 109"/>
                <a:gd name="T17" fmla="*/ 143 h 148"/>
                <a:gd name="T18" fmla="*/ 0 w 109"/>
                <a:gd name="T19" fmla="*/ 145 h 148"/>
                <a:gd name="T20" fmla="*/ 0 w 109"/>
                <a:gd name="T21" fmla="*/ 145 h 148"/>
                <a:gd name="T22" fmla="*/ 7 w 109"/>
                <a:gd name="T23" fmla="*/ 148 h 148"/>
                <a:gd name="T24" fmla="*/ 14 w 109"/>
                <a:gd name="T25" fmla="*/ 148 h 148"/>
                <a:gd name="T26" fmla="*/ 21 w 109"/>
                <a:gd name="T27" fmla="*/ 145 h 148"/>
                <a:gd name="T28" fmla="*/ 25 w 109"/>
                <a:gd name="T29" fmla="*/ 141 h 148"/>
                <a:gd name="T30" fmla="*/ 109 w 109"/>
                <a:gd name="T31" fmla="*/ 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9" h="148">
                  <a:moveTo>
                    <a:pt x="109" y="5"/>
                  </a:moveTo>
                  <a:lnTo>
                    <a:pt x="99" y="0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2" y="139"/>
                  </a:lnTo>
                  <a:lnTo>
                    <a:pt x="8" y="142"/>
                  </a:lnTo>
                  <a:lnTo>
                    <a:pt x="4" y="143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7" y="148"/>
                  </a:lnTo>
                  <a:lnTo>
                    <a:pt x="14" y="148"/>
                  </a:lnTo>
                  <a:lnTo>
                    <a:pt x="21" y="145"/>
                  </a:lnTo>
                  <a:lnTo>
                    <a:pt x="25" y="141"/>
                  </a:lnTo>
                  <a:lnTo>
                    <a:pt x="109" y="5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14" name="Freeform 189"/>
          <p:cNvSpPr>
            <a:spLocks noEditPoints="1"/>
          </p:cNvSpPr>
          <p:nvPr/>
        </p:nvSpPr>
        <p:spPr bwMode="auto">
          <a:xfrm>
            <a:off x="1812675" y="3371038"/>
            <a:ext cx="120400" cy="129188"/>
          </a:xfrm>
          <a:custGeom>
            <a:avLst/>
            <a:gdLst>
              <a:gd name="T0" fmla="*/ 107 w 137"/>
              <a:gd name="T1" fmla="*/ 68 h 147"/>
              <a:gd name="T2" fmla="*/ 103 w 137"/>
              <a:gd name="T3" fmla="*/ 51 h 147"/>
              <a:gd name="T4" fmla="*/ 103 w 137"/>
              <a:gd name="T5" fmla="*/ 99 h 147"/>
              <a:gd name="T6" fmla="*/ 117 w 137"/>
              <a:gd name="T7" fmla="*/ 111 h 147"/>
              <a:gd name="T8" fmla="*/ 115 w 137"/>
              <a:gd name="T9" fmla="*/ 118 h 147"/>
              <a:gd name="T10" fmla="*/ 103 w 137"/>
              <a:gd name="T11" fmla="*/ 38 h 147"/>
              <a:gd name="T12" fmla="*/ 115 w 137"/>
              <a:gd name="T13" fmla="*/ 19 h 147"/>
              <a:gd name="T14" fmla="*/ 117 w 137"/>
              <a:gd name="T15" fmla="*/ 24 h 147"/>
              <a:gd name="T16" fmla="*/ 103 w 137"/>
              <a:gd name="T17" fmla="*/ 38 h 147"/>
              <a:gd name="T18" fmla="*/ 114 w 137"/>
              <a:gd name="T19" fmla="*/ 68 h 147"/>
              <a:gd name="T20" fmla="*/ 134 w 137"/>
              <a:gd name="T21" fmla="*/ 65 h 147"/>
              <a:gd name="T22" fmla="*/ 136 w 137"/>
              <a:gd name="T23" fmla="*/ 70 h 147"/>
              <a:gd name="T24" fmla="*/ 114 w 137"/>
              <a:gd name="T25" fmla="*/ 70 h 147"/>
              <a:gd name="T26" fmla="*/ 69 w 137"/>
              <a:gd name="T27" fmla="*/ 30 h 147"/>
              <a:gd name="T28" fmla="*/ 103 w 137"/>
              <a:gd name="T29" fmla="*/ 51 h 147"/>
              <a:gd name="T30" fmla="*/ 90 w 137"/>
              <a:gd name="T31" fmla="*/ 100 h 147"/>
              <a:gd name="T32" fmla="*/ 84 w 137"/>
              <a:gd name="T33" fmla="*/ 142 h 147"/>
              <a:gd name="T34" fmla="*/ 69 w 137"/>
              <a:gd name="T35" fmla="*/ 114 h 147"/>
              <a:gd name="T36" fmla="*/ 83 w 137"/>
              <a:gd name="T37" fmla="*/ 96 h 147"/>
              <a:gd name="T38" fmla="*/ 95 w 137"/>
              <a:gd name="T39" fmla="*/ 84 h 147"/>
              <a:gd name="T40" fmla="*/ 99 w 137"/>
              <a:gd name="T41" fmla="*/ 62 h 147"/>
              <a:gd name="T42" fmla="*/ 91 w 137"/>
              <a:gd name="T43" fmla="*/ 47 h 147"/>
              <a:gd name="T44" fmla="*/ 69 w 137"/>
              <a:gd name="T45" fmla="*/ 38 h 147"/>
              <a:gd name="T46" fmla="*/ 100 w 137"/>
              <a:gd name="T47" fmla="*/ 31 h 147"/>
              <a:gd name="T48" fmla="*/ 100 w 137"/>
              <a:gd name="T49" fmla="*/ 36 h 147"/>
              <a:gd name="T50" fmla="*/ 103 w 137"/>
              <a:gd name="T51" fmla="*/ 99 h 147"/>
              <a:gd name="T52" fmla="*/ 99 w 137"/>
              <a:gd name="T53" fmla="*/ 101 h 147"/>
              <a:gd name="T54" fmla="*/ 103 w 137"/>
              <a:gd name="T55" fmla="*/ 99 h 147"/>
              <a:gd name="T56" fmla="*/ 72 w 137"/>
              <a:gd name="T57" fmla="*/ 1 h 147"/>
              <a:gd name="T58" fmla="*/ 72 w 137"/>
              <a:gd name="T59" fmla="*/ 23 h 147"/>
              <a:gd name="T60" fmla="*/ 67 w 137"/>
              <a:gd name="T61" fmla="*/ 147 h 147"/>
              <a:gd name="T62" fmla="*/ 49 w 137"/>
              <a:gd name="T63" fmla="*/ 137 h 147"/>
              <a:gd name="T64" fmla="*/ 41 w 137"/>
              <a:gd name="T65" fmla="*/ 92 h 147"/>
              <a:gd name="T66" fmla="*/ 41 w 137"/>
              <a:gd name="T67" fmla="*/ 43 h 147"/>
              <a:gd name="T68" fmla="*/ 69 w 137"/>
              <a:gd name="T69" fmla="*/ 30 h 147"/>
              <a:gd name="T70" fmla="*/ 57 w 137"/>
              <a:gd name="T71" fmla="*/ 40 h 147"/>
              <a:gd name="T72" fmla="*/ 45 w 137"/>
              <a:gd name="T73" fmla="*/ 51 h 147"/>
              <a:gd name="T74" fmla="*/ 40 w 137"/>
              <a:gd name="T75" fmla="*/ 68 h 147"/>
              <a:gd name="T76" fmla="*/ 54 w 137"/>
              <a:gd name="T77" fmla="*/ 93 h 147"/>
              <a:gd name="T78" fmla="*/ 56 w 137"/>
              <a:gd name="T79" fmla="*/ 97 h 147"/>
              <a:gd name="T80" fmla="*/ 69 w 137"/>
              <a:gd name="T81" fmla="*/ 147 h 147"/>
              <a:gd name="T82" fmla="*/ 69 w 137"/>
              <a:gd name="T83" fmla="*/ 24 h 147"/>
              <a:gd name="T84" fmla="*/ 65 w 137"/>
              <a:gd name="T85" fmla="*/ 4 h 147"/>
              <a:gd name="T86" fmla="*/ 69 w 137"/>
              <a:gd name="T87" fmla="*/ 0 h 147"/>
              <a:gd name="T88" fmla="*/ 38 w 137"/>
              <a:gd name="T89" fmla="*/ 104 h 147"/>
              <a:gd name="T90" fmla="*/ 35 w 137"/>
              <a:gd name="T91" fmla="*/ 99 h 147"/>
              <a:gd name="T92" fmla="*/ 35 w 137"/>
              <a:gd name="T93" fmla="*/ 38 h 147"/>
              <a:gd name="T94" fmla="*/ 38 w 137"/>
              <a:gd name="T95" fmla="*/ 31 h 147"/>
              <a:gd name="T96" fmla="*/ 35 w 137"/>
              <a:gd name="T97" fmla="*/ 84 h 147"/>
              <a:gd name="T98" fmla="*/ 33 w 137"/>
              <a:gd name="T99" fmla="*/ 59 h 147"/>
              <a:gd name="T100" fmla="*/ 35 w 137"/>
              <a:gd name="T101" fmla="*/ 30 h 147"/>
              <a:gd name="T102" fmla="*/ 33 w 137"/>
              <a:gd name="T103" fmla="*/ 36 h 147"/>
              <a:gd name="T104" fmla="*/ 21 w 137"/>
              <a:gd name="T105" fmla="*/ 20 h 147"/>
              <a:gd name="T106" fmla="*/ 35 w 137"/>
              <a:gd name="T107" fmla="*/ 30 h 147"/>
              <a:gd name="T108" fmla="*/ 26 w 137"/>
              <a:gd name="T109" fmla="*/ 116 h 147"/>
              <a:gd name="T110" fmla="*/ 21 w 137"/>
              <a:gd name="T111" fmla="*/ 116 h 147"/>
              <a:gd name="T112" fmla="*/ 33 w 137"/>
              <a:gd name="T113" fmla="*/ 99 h 147"/>
              <a:gd name="T114" fmla="*/ 4 w 137"/>
              <a:gd name="T115" fmla="*/ 65 h 147"/>
              <a:gd name="T116" fmla="*/ 23 w 137"/>
              <a:gd name="T117" fmla="*/ 65 h 147"/>
              <a:gd name="T118" fmla="*/ 21 w 137"/>
              <a:gd name="T119" fmla="*/ 72 h 147"/>
              <a:gd name="T120" fmla="*/ 0 w 137"/>
              <a:gd name="T121" fmla="*/ 68 h 147"/>
              <a:gd name="T122" fmla="*/ 4 w 137"/>
              <a:gd name="T123" fmla="*/ 6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7" h="147">
                <a:moveTo>
                  <a:pt x="103" y="51"/>
                </a:moveTo>
                <a:lnTo>
                  <a:pt x="103" y="51"/>
                </a:lnTo>
                <a:lnTo>
                  <a:pt x="106" y="59"/>
                </a:lnTo>
                <a:lnTo>
                  <a:pt x="107" y="68"/>
                </a:lnTo>
                <a:lnTo>
                  <a:pt x="107" y="68"/>
                </a:lnTo>
                <a:lnTo>
                  <a:pt x="106" y="77"/>
                </a:lnTo>
                <a:lnTo>
                  <a:pt x="103" y="84"/>
                </a:lnTo>
                <a:lnTo>
                  <a:pt x="103" y="51"/>
                </a:lnTo>
                <a:lnTo>
                  <a:pt x="103" y="51"/>
                </a:lnTo>
                <a:close/>
                <a:moveTo>
                  <a:pt x="103" y="107"/>
                </a:moveTo>
                <a:lnTo>
                  <a:pt x="103" y="99"/>
                </a:lnTo>
                <a:lnTo>
                  <a:pt x="103" y="99"/>
                </a:lnTo>
                <a:lnTo>
                  <a:pt x="106" y="99"/>
                </a:lnTo>
                <a:lnTo>
                  <a:pt x="106" y="99"/>
                </a:lnTo>
                <a:lnTo>
                  <a:pt x="117" y="111"/>
                </a:lnTo>
                <a:lnTo>
                  <a:pt x="117" y="111"/>
                </a:lnTo>
                <a:lnTo>
                  <a:pt x="118" y="114"/>
                </a:lnTo>
                <a:lnTo>
                  <a:pt x="117" y="116"/>
                </a:lnTo>
                <a:lnTo>
                  <a:pt x="117" y="116"/>
                </a:lnTo>
                <a:lnTo>
                  <a:pt x="115" y="118"/>
                </a:lnTo>
                <a:lnTo>
                  <a:pt x="113" y="116"/>
                </a:lnTo>
                <a:lnTo>
                  <a:pt x="103" y="107"/>
                </a:lnTo>
                <a:lnTo>
                  <a:pt x="103" y="107"/>
                </a:lnTo>
                <a:close/>
                <a:moveTo>
                  <a:pt x="103" y="38"/>
                </a:moveTo>
                <a:lnTo>
                  <a:pt x="103" y="28"/>
                </a:lnTo>
                <a:lnTo>
                  <a:pt x="113" y="20"/>
                </a:lnTo>
                <a:lnTo>
                  <a:pt x="113" y="20"/>
                </a:lnTo>
                <a:lnTo>
                  <a:pt x="115" y="19"/>
                </a:lnTo>
                <a:lnTo>
                  <a:pt x="117" y="20"/>
                </a:lnTo>
                <a:lnTo>
                  <a:pt x="117" y="20"/>
                </a:lnTo>
                <a:lnTo>
                  <a:pt x="118" y="23"/>
                </a:lnTo>
                <a:lnTo>
                  <a:pt x="117" y="24"/>
                </a:lnTo>
                <a:lnTo>
                  <a:pt x="106" y="36"/>
                </a:lnTo>
                <a:lnTo>
                  <a:pt x="106" y="36"/>
                </a:lnTo>
                <a:lnTo>
                  <a:pt x="106" y="36"/>
                </a:lnTo>
                <a:lnTo>
                  <a:pt x="103" y="38"/>
                </a:lnTo>
                <a:lnTo>
                  <a:pt x="103" y="38"/>
                </a:lnTo>
                <a:close/>
                <a:moveTo>
                  <a:pt x="114" y="68"/>
                </a:moveTo>
                <a:lnTo>
                  <a:pt x="114" y="68"/>
                </a:lnTo>
                <a:lnTo>
                  <a:pt x="114" y="68"/>
                </a:lnTo>
                <a:lnTo>
                  <a:pt x="114" y="65"/>
                </a:lnTo>
                <a:lnTo>
                  <a:pt x="117" y="65"/>
                </a:lnTo>
                <a:lnTo>
                  <a:pt x="134" y="65"/>
                </a:lnTo>
                <a:lnTo>
                  <a:pt x="134" y="65"/>
                </a:lnTo>
                <a:lnTo>
                  <a:pt x="136" y="65"/>
                </a:lnTo>
                <a:lnTo>
                  <a:pt x="137" y="68"/>
                </a:lnTo>
                <a:lnTo>
                  <a:pt x="137" y="68"/>
                </a:lnTo>
                <a:lnTo>
                  <a:pt x="136" y="70"/>
                </a:lnTo>
                <a:lnTo>
                  <a:pt x="134" y="72"/>
                </a:lnTo>
                <a:lnTo>
                  <a:pt x="117" y="72"/>
                </a:lnTo>
                <a:lnTo>
                  <a:pt x="117" y="72"/>
                </a:lnTo>
                <a:lnTo>
                  <a:pt x="114" y="70"/>
                </a:lnTo>
                <a:lnTo>
                  <a:pt x="114" y="68"/>
                </a:lnTo>
                <a:lnTo>
                  <a:pt x="114" y="68"/>
                </a:lnTo>
                <a:close/>
                <a:moveTo>
                  <a:pt x="69" y="30"/>
                </a:moveTo>
                <a:lnTo>
                  <a:pt x="69" y="30"/>
                </a:lnTo>
                <a:lnTo>
                  <a:pt x="80" y="32"/>
                </a:lnTo>
                <a:lnTo>
                  <a:pt x="90" y="36"/>
                </a:lnTo>
                <a:lnTo>
                  <a:pt x="98" y="43"/>
                </a:lnTo>
                <a:lnTo>
                  <a:pt x="103" y="51"/>
                </a:lnTo>
                <a:lnTo>
                  <a:pt x="103" y="84"/>
                </a:lnTo>
                <a:lnTo>
                  <a:pt x="103" y="84"/>
                </a:lnTo>
                <a:lnTo>
                  <a:pt x="98" y="93"/>
                </a:lnTo>
                <a:lnTo>
                  <a:pt x="90" y="100"/>
                </a:lnTo>
                <a:lnTo>
                  <a:pt x="90" y="130"/>
                </a:lnTo>
                <a:lnTo>
                  <a:pt x="90" y="130"/>
                </a:lnTo>
                <a:lnTo>
                  <a:pt x="88" y="137"/>
                </a:lnTo>
                <a:lnTo>
                  <a:pt x="84" y="142"/>
                </a:lnTo>
                <a:lnTo>
                  <a:pt x="79" y="146"/>
                </a:lnTo>
                <a:lnTo>
                  <a:pt x="71" y="147"/>
                </a:lnTo>
                <a:lnTo>
                  <a:pt x="69" y="147"/>
                </a:lnTo>
                <a:lnTo>
                  <a:pt x="69" y="114"/>
                </a:lnTo>
                <a:lnTo>
                  <a:pt x="82" y="114"/>
                </a:lnTo>
                <a:lnTo>
                  <a:pt x="82" y="97"/>
                </a:lnTo>
                <a:lnTo>
                  <a:pt x="82" y="97"/>
                </a:lnTo>
                <a:lnTo>
                  <a:pt x="83" y="96"/>
                </a:lnTo>
                <a:lnTo>
                  <a:pt x="84" y="95"/>
                </a:lnTo>
                <a:lnTo>
                  <a:pt x="84" y="95"/>
                </a:lnTo>
                <a:lnTo>
                  <a:pt x="91" y="89"/>
                </a:lnTo>
                <a:lnTo>
                  <a:pt x="95" y="84"/>
                </a:lnTo>
                <a:lnTo>
                  <a:pt x="98" y="76"/>
                </a:lnTo>
                <a:lnTo>
                  <a:pt x="99" y="68"/>
                </a:lnTo>
                <a:lnTo>
                  <a:pt x="99" y="68"/>
                </a:lnTo>
                <a:lnTo>
                  <a:pt x="99" y="62"/>
                </a:lnTo>
                <a:lnTo>
                  <a:pt x="96" y="57"/>
                </a:lnTo>
                <a:lnTo>
                  <a:pt x="94" y="51"/>
                </a:lnTo>
                <a:lnTo>
                  <a:pt x="91" y="47"/>
                </a:lnTo>
                <a:lnTo>
                  <a:pt x="91" y="47"/>
                </a:lnTo>
                <a:lnTo>
                  <a:pt x="86" y="43"/>
                </a:lnTo>
                <a:lnTo>
                  <a:pt x="82" y="40"/>
                </a:lnTo>
                <a:lnTo>
                  <a:pt x="75" y="39"/>
                </a:lnTo>
                <a:lnTo>
                  <a:pt x="69" y="38"/>
                </a:lnTo>
                <a:lnTo>
                  <a:pt x="69" y="30"/>
                </a:lnTo>
                <a:lnTo>
                  <a:pt x="69" y="30"/>
                </a:lnTo>
                <a:close/>
                <a:moveTo>
                  <a:pt x="103" y="28"/>
                </a:moveTo>
                <a:lnTo>
                  <a:pt x="100" y="31"/>
                </a:lnTo>
                <a:lnTo>
                  <a:pt x="100" y="31"/>
                </a:lnTo>
                <a:lnTo>
                  <a:pt x="99" y="34"/>
                </a:lnTo>
                <a:lnTo>
                  <a:pt x="100" y="36"/>
                </a:lnTo>
                <a:lnTo>
                  <a:pt x="100" y="36"/>
                </a:lnTo>
                <a:lnTo>
                  <a:pt x="103" y="38"/>
                </a:lnTo>
                <a:lnTo>
                  <a:pt x="103" y="28"/>
                </a:lnTo>
                <a:lnTo>
                  <a:pt x="103" y="28"/>
                </a:lnTo>
                <a:close/>
                <a:moveTo>
                  <a:pt x="103" y="99"/>
                </a:moveTo>
                <a:lnTo>
                  <a:pt x="103" y="99"/>
                </a:lnTo>
                <a:lnTo>
                  <a:pt x="100" y="99"/>
                </a:lnTo>
                <a:lnTo>
                  <a:pt x="100" y="99"/>
                </a:lnTo>
                <a:lnTo>
                  <a:pt x="99" y="101"/>
                </a:lnTo>
                <a:lnTo>
                  <a:pt x="100" y="104"/>
                </a:lnTo>
                <a:lnTo>
                  <a:pt x="103" y="107"/>
                </a:lnTo>
                <a:lnTo>
                  <a:pt x="103" y="99"/>
                </a:lnTo>
                <a:lnTo>
                  <a:pt x="103" y="99"/>
                </a:lnTo>
                <a:close/>
                <a:moveTo>
                  <a:pt x="69" y="24"/>
                </a:moveTo>
                <a:lnTo>
                  <a:pt x="69" y="0"/>
                </a:lnTo>
                <a:lnTo>
                  <a:pt x="69" y="0"/>
                </a:lnTo>
                <a:lnTo>
                  <a:pt x="72" y="1"/>
                </a:lnTo>
                <a:lnTo>
                  <a:pt x="72" y="4"/>
                </a:lnTo>
                <a:lnTo>
                  <a:pt x="72" y="20"/>
                </a:lnTo>
                <a:lnTo>
                  <a:pt x="72" y="20"/>
                </a:lnTo>
                <a:lnTo>
                  <a:pt x="72" y="23"/>
                </a:lnTo>
                <a:lnTo>
                  <a:pt x="69" y="24"/>
                </a:lnTo>
                <a:lnTo>
                  <a:pt x="69" y="24"/>
                </a:lnTo>
                <a:close/>
                <a:moveTo>
                  <a:pt x="69" y="147"/>
                </a:moveTo>
                <a:lnTo>
                  <a:pt x="67" y="147"/>
                </a:lnTo>
                <a:lnTo>
                  <a:pt x="67" y="147"/>
                </a:lnTo>
                <a:lnTo>
                  <a:pt x="60" y="146"/>
                </a:lnTo>
                <a:lnTo>
                  <a:pt x="53" y="142"/>
                </a:lnTo>
                <a:lnTo>
                  <a:pt x="49" y="137"/>
                </a:lnTo>
                <a:lnTo>
                  <a:pt x="48" y="130"/>
                </a:lnTo>
                <a:lnTo>
                  <a:pt x="48" y="99"/>
                </a:lnTo>
                <a:lnTo>
                  <a:pt x="48" y="99"/>
                </a:lnTo>
                <a:lnTo>
                  <a:pt x="41" y="92"/>
                </a:lnTo>
                <a:lnTo>
                  <a:pt x="35" y="84"/>
                </a:lnTo>
                <a:lnTo>
                  <a:pt x="35" y="51"/>
                </a:lnTo>
                <a:lnTo>
                  <a:pt x="35" y="51"/>
                </a:lnTo>
                <a:lnTo>
                  <a:pt x="41" y="43"/>
                </a:lnTo>
                <a:lnTo>
                  <a:pt x="49" y="36"/>
                </a:lnTo>
                <a:lnTo>
                  <a:pt x="59" y="32"/>
                </a:lnTo>
                <a:lnTo>
                  <a:pt x="64" y="31"/>
                </a:lnTo>
                <a:lnTo>
                  <a:pt x="69" y="30"/>
                </a:lnTo>
                <a:lnTo>
                  <a:pt x="69" y="38"/>
                </a:lnTo>
                <a:lnTo>
                  <a:pt x="69" y="38"/>
                </a:lnTo>
                <a:lnTo>
                  <a:pt x="64" y="39"/>
                </a:lnTo>
                <a:lnTo>
                  <a:pt x="57" y="40"/>
                </a:lnTo>
                <a:lnTo>
                  <a:pt x="53" y="43"/>
                </a:lnTo>
                <a:lnTo>
                  <a:pt x="48" y="47"/>
                </a:lnTo>
                <a:lnTo>
                  <a:pt x="48" y="47"/>
                </a:lnTo>
                <a:lnTo>
                  <a:pt x="45" y="51"/>
                </a:lnTo>
                <a:lnTo>
                  <a:pt x="42" y="57"/>
                </a:lnTo>
                <a:lnTo>
                  <a:pt x="40" y="62"/>
                </a:lnTo>
                <a:lnTo>
                  <a:pt x="40" y="68"/>
                </a:lnTo>
                <a:lnTo>
                  <a:pt x="40" y="68"/>
                </a:lnTo>
                <a:lnTo>
                  <a:pt x="41" y="76"/>
                </a:lnTo>
                <a:lnTo>
                  <a:pt x="44" y="82"/>
                </a:lnTo>
                <a:lnTo>
                  <a:pt x="48" y="89"/>
                </a:lnTo>
                <a:lnTo>
                  <a:pt x="54" y="93"/>
                </a:lnTo>
                <a:lnTo>
                  <a:pt x="54" y="93"/>
                </a:lnTo>
                <a:lnTo>
                  <a:pt x="54" y="93"/>
                </a:lnTo>
                <a:lnTo>
                  <a:pt x="56" y="95"/>
                </a:lnTo>
                <a:lnTo>
                  <a:pt x="56" y="97"/>
                </a:lnTo>
                <a:lnTo>
                  <a:pt x="56" y="114"/>
                </a:lnTo>
                <a:lnTo>
                  <a:pt x="69" y="114"/>
                </a:lnTo>
                <a:lnTo>
                  <a:pt x="69" y="147"/>
                </a:lnTo>
                <a:lnTo>
                  <a:pt x="69" y="147"/>
                </a:lnTo>
                <a:close/>
                <a:moveTo>
                  <a:pt x="69" y="0"/>
                </a:moveTo>
                <a:lnTo>
                  <a:pt x="69" y="24"/>
                </a:lnTo>
                <a:lnTo>
                  <a:pt x="69" y="24"/>
                </a:lnTo>
                <a:lnTo>
                  <a:pt x="69" y="24"/>
                </a:lnTo>
                <a:lnTo>
                  <a:pt x="69" y="24"/>
                </a:lnTo>
                <a:lnTo>
                  <a:pt x="67" y="23"/>
                </a:lnTo>
                <a:lnTo>
                  <a:pt x="65" y="20"/>
                </a:lnTo>
                <a:lnTo>
                  <a:pt x="65" y="4"/>
                </a:lnTo>
                <a:lnTo>
                  <a:pt x="65" y="4"/>
                </a:lnTo>
                <a:lnTo>
                  <a:pt x="67" y="1"/>
                </a:lnTo>
                <a:lnTo>
                  <a:pt x="69" y="0"/>
                </a:lnTo>
                <a:lnTo>
                  <a:pt x="69" y="0"/>
                </a:lnTo>
                <a:lnTo>
                  <a:pt x="69" y="0"/>
                </a:lnTo>
                <a:close/>
                <a:moveTo>
                  <a:pt x="35" y="107"/>
                </a:moveTo>
                <a:lnTo>
                  <a:pt x="38" y="104"/>
                </a:lnTo>
                <a:lnTo>
                  <a:pt x="38" y="104"/>
                </a:lnTo>
                <a:lnTo>
                  <a:pt x="38" y="101"/>
                </a:lnTo>
                <a:lnTo>
                  <a:pt x="38" y="99"/>
                </a:lnTo>
                <a:lnTo>
                  <a:pt x="38" y="99"/>
                </a:lnTo>
                <a:lnTo>
                  <a:pt x="35" y="99"/>
                </a:lnTo>
                <a:lnTo>
                  <a:pt x="35" y="107"/>
                </a:lnTo>
                <a:lnTo>
                  <a:pt x="35" y="107"/>
                </a:lnTo>
                <a:close/>
                <a:moveTo>
                  <a:pt x="35" y="38"/>
                </a:moveTo>
                <a:lnTo>
                  <a:pt x="35" y="38"/>
                </a:lnTo>
                <a:lnTo>
                  <a:pt x="38" y="36"/>
                </a:lnTo>
                <a:lnTo>
                  <a:pt x="38" y="36"/>
                </a:lnTo>
                <a:lnTo>
                  <a:pt x="38" y="34"/>
                </a:lnTo>
                <a:lnTo>
                  <a:pt x="38" y="31"/>
                </a:lnTo>
                <a:lnTo>
                  <a:pt x="35" y="30"/>
                </a:lnTo>
                <a:lnTo>
                  <a:pt x="35" y="38"/>
                </a:lnTo>
                <a:close/>
                <a:moveTo>
                  <a:pt x="35" y="84"/>
                </a:moveTo>
                <a:lnTo>
                  <a:pt x="35" y="84"/>
                </a:lnTo>
                <a:lnTo>
                  <a:pt x="33" y="76"/>
                </a:lnTo>
                <a:lnTo>
                  <a:pt x="31" y="68"/>
                </a:lnTo>
                <a:lnTo>
                  <a:pt x="31" y="68"/>
                </a:lnTo>
                <a:lnTo>
                  <a:pt x="33" y="59"/>
                </a:lnTo>
                <a:lnTo>
                  <a:pt x="35" y="51"/>
                </a:lnTo>
                <a:lnTo>
                  <a:pt x="35" y="84"/>
                </a:lnTo>
                <a:lnTo>
                  <a:pt x="35" y="84"/>
                </a:lnTo>
                <a:close/>
                <a:moveTo>
                  <a:pt x="35" y="30"/>
                </a:moveTo>
                <a:lnTo>
                  <a:pt x="35" y="38"/>
                </a:lnTo>
                <a:lnTo>
                  <a:pt x="35" y="38"/>
                </a:lnTo>
                <a:lnTo>
                  <a:pt x="33" y="36"/>
                </a:lnTo>
                <a:lnTo>
                  <a:pt x="33" y="36"/>
                </a:lnTo>
                <a:lnTo>
                  <a:pt x="21" y="24"/>
                </a:lnTo>
                <a:lnTo>
                  <a:pt x="21" y="24"/>
                </a:lnTo>
                <a:lnTo>
                  <a:pt x="19" y="23"/>
                </a:lnTo>
                <a:lnTo>
                  <a:pt x="21" y="20"/>
                </a:lnTo>
                <a:lnTo>
                  <a:pt x="21" y="20"/>
                </a:lnTo>
                <a:lnTo>
                  <a:pt x="23" y="19"/>
                </a:lnTo>
                <a:lnTo>
                  <a:pt x="26" y="20"/>
                </a:lnTo>
                <a:lnTo>
                  <a:pt x="35" y="30"/>
                </a:lnTo>
                <a:lnTo>
                  <a:pt x="35" y="30"/>
                </a:lnTo>
                <a:close/>
                <a:moveTo>
                  <a:pt x="35" y="99"/>
                </a:moveTo>
                <a:lnTo>
                  <a:pt x="35" y="107"/>
                </a:lnTo>
                <a:lnTo>
                  <a:pt x="26" y="116"/>
                </a:lnTo>
                <a:lnTo>
                  <a:pt x="26" y="116"/>
                </a:lnTo>
                <a:lnTo>
                  <a:pt x="23" y="118"/>
                </a:lnTo>
                <a:lnTo>
                  <a:pt x="21" y="116"/>
                </a:lnTo>
                <a:lnTo>
                  <a:pt x="21" y="116"/>
                </a:lnTo>
                <a:lnTo>
                  <a:pt x="19" y="114"/>
                </a:lnTo>
                <a:lnTo>
                  <a:pt x="21" y="111"/>
                </a:lnTo>
                <a:lnTo>
                  <a:pt x="33" y="99"/>
                </a:lnTo>
                <a:lnTo>
                  <a:pt x="33" y="99"/>
                </a:lnTo>
                <a:lnTo>
                  <a:pt x="33" y="99"/>
                </a:lnTo>
                <a:lnTo>
                  <a:pt x="35" y="99"/>
                </a:lnTo>
                <a:lnTo>
                  <a:pt x="35" y="99"/>
                </a:lnTo>
                <a:close/>
                <a:moveTo>
                  <a:pt x="4" y="65"/>
                </a:moveTo>
                <a:lnTo>
                  <a:pt x="4" y="65"/>
                </a:lnTo>
                <a:lnTo>
                  <a:pt x="21" y="65"/>
                </a:lnTo>
                <a:lnTo>
                  <a:pt x="21" y="65"/>
                </a:lnTo>
                <a:lnTo>
                  <a:pt x="23" y="65"/>
                </a:lnTo>
                <a:lnTo>
                  <a:pt x="25" y="68"/>
                </a:lnTo>
                <a:lnTo>
                  <a:pt x="25" y="68"/>
                </a:lnTo>
                <a:lnTo>
                  <a:pt x="23" y="70"/>
                </a:lnTo>
                <a:lnTo>
                  <a:pt x="21" y="72"/>
                </a:lnTo>
                <a:lnTo>
                  <a:pt x="4" y="72"/>
                </a:lnTo>
                <a:lnTo>
                  <a:pt x="4" y="72"/>
                </a:lnTo>
                <a:lnTo>
                  <a:pt x="2" y="70"/>
                </a:lnTo>
                <a:lnTo>
                  <a:pt x="0" y="68"/>
                </a:lnTo>
                <a:lnTo>
                  <a:pt x="0" y="68"/>
                </a:lnTo>
                <a:lnTo>
                  <a:pt x="2" y="65"/>
                </a:lnTo>
                <a:lnTo>
                  <a:pt x="4" y="65"/>
                </a:lnTo>
                <a:lnTo>
                  <a:pt x="4" y="6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15" name="组合 314"/>
          <p:cNvGrpSpPr/>
          <p:nvPr/>
        </p:nvGrpSpPr>
        <p:grpSpPr>
          <a:xfrm>
            <a:off x="1985805" y="2378838"/>
            <a:ext cx="88762" cy="141492"/>
            <a:chOff x="2679701" y="2924175"/>
            <a:chExt cx="160337" cy="255588"/>
          </a:xfrm>
          <a:solidFill>
            <a:schemeClr val="accent1"/>
          </a:solidFill>
        </p:grpSpPr>
        <p:sp>
          <p:nvSpPr>
            <p:cNvPr id="316" name="Freeform 190"/>
            <p:cNvSpPr/>
            <p:nvPr/>
          </p:nvSpPr>
          <p:spPr bwMode="auto">
            <a:xfrm>
              <a:off x="2770188" y="3103563"/>
              <a:ext cx="57150" cy="57150"/>
            </a:xfrm>
            <a:custGeom>
              <a:avLst/>
              <a:gdLst>
                <a:gd name="T0" fmla="*/ 0 w 36"/>
                <a:gd name="T1" fmla="*/ 22 h 36"/>
                <a:gd name="T2" fmla="*/ 0 w 36"/>
                <a:gd name="T3" fmla="*/ 22 h 36"/>
                <a:gd name="T4" fmla="*/ 2 w 36"/>
                <a:gd name="T5" fmla="*/ 27 h 36"/>
                <a:gd name="T6" fmla="*/ 8 w 36"/>
                <a:gd name="T7" fmla="*/ 33 h 36"/>
                <a:gd name="T8" fmla="*/ 13 w 36"/>
                <a:gd name="T9" fmla="*/ 36 h 36"/>
                <a:gd name="T10" fmla="*/ 21 w 36"/>
                <a:gd name="T11" fmla="*/ 36 h 36"/>
                <a:gd name="T12" fmla="*/ 21 w 36"/>
                <a:gd name="T13" fmla="*/ 36 h 36"/>
                <a:gd name="T14" fmla="*/ 28 w 36"/>
                <a:gd name="T15" fmla="*/ 33 h 36"/>
                <a:gd name="T16" fmla="*/ 32 w 36"/>
                <a:gd name="T17" fmla="*/ 29 h 36"/>
                <a:gd name="T18" fmla="*/ 35 w 36"/>
                <a:gd name="T19" fmla="*/ 22 h 36"/>
                <a:gd name="T20" fmla="*/ 36 w 36"/>
                <a:gd name="T21" fmla="*/ 15 h 36"/>
                <a:gd name="T22" fmla="*/ 36 w 36"/>
                <a:gd name="T23" fmla="*/ 15 h 36"/>
                <a:gd name="T24" fmla="*/ 33 w 36"/>
                <a:gd name="T25" fmla="*/ 8 h 36"/>
                <a:gd name="T26" fmla="*/ 28 w 36"/>
                <a:gd name="T27" fmla="*/ 3 h 36"/>
                <a:gd name="T28" fmla="*/ 21 w 36"/>
                <a:gd name="T29" fmla="*/ 0 h 36"/>
                <a:gd name="T30" fmla="*/ 14 w 36"/>
                <a:gd name="T31" fmla="*/ 0 h 36"/>
                <a:gd name="T32" fmla="*/ 14 w 36"/>
                <a:gd name="T33" fmla="*/ 0 h 36"/>
                <a:gd name="T34" fmla="*/ 8 w 36"/>
                <a:gd name="T35" fmla="*/ 3 h 36"/>
                <a:gd name="T36" fmla="*/ 4 w 36"/>
                <a:gd name="T37" fmla="*/ 8 h 36"/>
                <a:gd name="T38" fmla="*/ 1 w 36"/>
                <a:gd name="T39" fmla="*/ 14 h 36"/>
                <a:gd name="T40" fmla="*/ 0 w 36"/>
                <a:gd name="T41" fmla="*/ 22 h 36"/>
                <a:gd name="T42" fmla="*/ 0 w 36"/>
                <a:gd name="T43" fmla="*/ 2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36">
                  <a:moveTo>
                    <a:pt x="0" y="22"/>
                  </a:moveTo>
                  <a:lnTo>
                    <a:pt x="0" y="22"/>
                  </a:lnTo>
                  <a:lnTo>
                    <a:pt x="2" y="27"/>
                  </a:lnTo>
                  <a:lnTo>
                    <a:pt x="8" y="33"/>
                  </a:lnTo>
                  <a:lnTo>
                    <a:pt x="13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8" y="33"/>
                  </a:lnTo>
                  <a:lnTo>
                    <a:pt x="32" y="29"/>
                  </a:lnTo>
                  <a:lnTo>
                    <a:pt x="35" y="22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3" y="8"/>
                  </a:lnTo>
                  <a:lnTo>
                    <a:pt x="28" y="3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3"/>
                  </a:lnTo>
                  <a:lnTo>
                    <a:pt x="4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7" name="Freeform 191"/>
            <p:cNvSpPr/>
            <p:nvPr/>
          </p:nvSpPr>
          <p:spPr bwMode="auto">
            <a:xfrm>
              <a:off x="2786063" y="2924175"/>
              <a:ext cx="53975" cy="192088"/>
            </a:xfrm>
            <a:custGeom>
              <a:avLst/>
              <a:gdLst>
                <a:gd name="T0" fmla="*/ 0 w 34"/>
                <a:gd name="T1" fmla="*/ 121 h 121"/>
                <a:gd name="T2" fmla="*/ 0 w 34"/>
                <a:gd name="T3" fmla="*/ 121 h 121"/>
                <a:gd name="T4" fmla="*/ 21 w 34"/>
                <a:gd name="T5" fmla="*/ 17 h 121"/>
                <a:gd name="T6" fmla="*/ 21 w 34"/>
                <a:gd name="T7" fmla="*/ 17 h 121"/>
                <a:gd name="T8" fmla="*/ 27 w 34"/>
                <a:gd name="T9" fmla="*/ 9 h 121"/>
                <a:gd name="T10" fmla="*/ 31 w 34"/>
                <a:gd name="T11" fmla="*/ 2 h 121"/>
                <a:gd name="T12" fmla="*/ 34 w 34"/>
                <a:gd name="T13" fmla="*/ 0 h 121"/>
                <a:gd name="T14" fmla="*/ 34 w 34"/>
                <a:gd name="T15" fmla="*/ 0 h 121"/>
                <a:gd name="T16" fmla="*/ 31 w 34"/>
                <a:gd name="T17" fmla="*/ 19 h 121"/>
                <a:gd name="T18" fmla="*/ 25 w 34"/>
                <a:gd name="T19" fmla="*/ 61 h 121"/>
                <a:gd name="T20" fmla="*/ 14 w 34"/>
                <a:gd name="T21" fmla="*/ 121 h 121"/>
                <a:gd name="T22" fmla="*/ 0 w 3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121">
                  <a:moveTo>
                    <a:pt x="0" y="121"/>
                  </a:moveTo>
                  <a:lnTo>
                    <a:pt x="0" y="121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7" y="9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1" y="19"/>
                  </a:lnTo>
                  <a:lnTo>
                    <a:pt x="25" y="61"/>
                  </a:lnTo>
                  <a:lnTo>
                    <a:pt x="14" y="121"/>
                  </a:lnTo>
                  <a:lnTo>
                    <a:pt x="0" y="12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8" name="Freeform 192"/>
            <p:cNvSpPr/>
            <p:nvPr/>
          </p:nvSpPr>
          <p:spPr bwMode="auto">
            <a:xfrm>
              <a:off x="2679701" y="2954338"/>
              <a:ext cx="123825" cy="166688"/>
            </a:xfrm>
            <a:custGeom>
              <a:avLst/>
              <a:gdLst>
                <a:gd name="T0" fmla="*/ 77 w 78"/>
                <a:gd name="T1" fmla="*/ 98 h 105"/>
                <a:gd name="T2" fmla="*/ 19 w 78"/>
                <a:gd name="T3" fmla="*/ 13 h 105"/>
                <a:gd name="T4" fmla="*/ 0 w 78"/>
                <a:gd name="T5" fmla="*/ 0 h 105"/>
                <a:gd name="T6" fmla="*/ 8 w 78"/>
                <a:gd name="T7" fmla="*/ 20 h 105"/>
                <a:gd name="T8" fmla="*/ 66 w 78"/>
                <a:gd name="T9" fmla="*/ 105 h 105"/>
                <a:gd name="T10" fmla="*/ 78 w 78"/>
                <a:gd name="T11" fmla="*/ 98 h 105"/>
                <a:gd name="T12" fmla="*/ 77 w 78"/>
                <a:gd name="T13" fmla="*/ 9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05">
                  <a:moveTo>
                    <a:pt x="77" y="98"/>
                  </a:moveTo>
                  <a:lnTo>
                    <a:pt x="19" y="13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6" y="105"/>
                  </a:lnTo>
                  <a:lnTo>
                    <a:pt x="78" y="98"/>
                  </a:lnTo>
                  <a:lnTo>
                    <a:pt x="77" y="9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9" name="Freeform 193"/>
            <p:cNvSpPr/>
            <p:nvPr/>
          </p:nvSpPr>
          <p:spPr bwMode="auto">
            <a:xfrm>
              <a:off x="2798763" y="3149600"/>
              <a:ext cx="14288" cy="30163"/>
            </a:xfrm>
            <a:custGeom>
              <a:avLst/>
              <a:gdLst>
                <a:gd name="T0" fmla="*/ 7 w 9"/>
                <a:gd name="T1" fmla="*/ 2 h 19"/>
                <a:gd name="T2" fmla="*/ 7 w 9"/>
                <a:gd name="T3" fmla="*/ 2 h 19"/>
                <a:gd name="T4" fmla="*/ 6 w 9"/>
                <a:gd name="T5" fmla="*/ 0 h 19"/>
                <a:gd name="T6" fmla="*/ 3 w 9"/>
                <a:gd name="T7" fmla="*/ 0 h 19"/>
                <a:gd name="T8" fmla="*/ 3 w 9"/>
                <a:gd name="T9" fmla="*/ 0 h 19"/>
                <a:gd name="T10" fmla="*/ 0 w 9"/>
                <a:gd name="T11" fmla="*/ 1 h 19"/>
                <a:gd name="T12" fmla="*/ 0 w 9"/>
                <a:gd name="T13" fmla="*/ 4 h 19"/>
                <a:gd name="T14" fmla="*/ 3 w 9"/>
                <a:gd name="T15" fmla="*/ 16 h 19"/>
                <a:gd name="T16" fmla="*/ 3 w 9"/>
                <a:gd name="T17" fmla="*/ 16 h 19"/>
                <a:gd name="T18" fmla="*/ 3 w 9"/>
                <a:gd name="T19" fmla="*/ 19 h 19"/>
                <a:gd name="T20" fmla="*/ 6 w 9"/>
                <a:gd name="T21" fmla="*/ 19 h 19"/>
                <a:gd name="T22" fmla="*/ 6 w 9"/>
                <a:gd name="T23" fmla="*/ 19 h 19"/>
                <a:gd name="T24" fmla="*/ 9 w 9"/>
                <a:gd name="T25" fmla="*/ 17 h 19"/>
                <a:gd name="T26" fmla="*/ 9 w 9"/>
                <a:gd name="T27" fmla="*/ 15 h 19"/>
                <a:gd name="T28" fmla="*/ 7 w 9"/>
                <a:gd name="T29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19">
                  <a:moveTo>
                    <a:pt x="7" y="2"/>
                  </a:moveTo>
                  <a:lnTo>
                    <a:pt x="7" y="2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9" y="17"/>
                  </a:lnTo>
                  <a:lnTo>
                    <a:pt x="9" y="15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20" name="Freeform 194"/>
          <p:cNvSpPr>
            <a:spLocks noEditPoints="1"/>
          </p:cNvSpPr>
          <p:nvPr/>
        </p:nvSpPr>
        <p:spPr bwMode="auto">
          <a:xfrm>
            <a:off x="1976138" y="1653804"/>
            <a:ext cx="120400" cy="130946"/>
          </a:xfrm>
          <a:custGeom>
            <a:avLst/>
            <a:gdLst>
              <a:gd name="T0" fmla="*/ 105 w 137"/>
              <a:gd name="T1" fmla="*/ 69 h 149"/>
              <a:gd name="T2" fmla="*/ 103 w 137"/>
              <a:gd name="T3" fmla="*/ 51 h 149"/>
              <a:gd name="T4" fmla="*/ 103 w 137"/>
              <a:gd name="T5" fmla="*/ 99 h 149"/>
              <a:gd name="T6" fmla="*/ 116 w 137"/>
              <a:gd name="T7" fmla="*/ 112 h 149"/>
              <a:gd name="T8" fmla="*/ 114 w 137"/>
              <a:gd name="T9" fmla="*/ 118 h 149"/>
              <a:gd name="T10" fmla="*/ 103 w 137"/>
              <a:gd name="T11" fmla="*/ 38 h 149"/>
              <a:gd name="T12" fmla="*/ 114 w 137"/>
              <a:gd name="T13" fmla="*/ 19 h 149"/>
              <a:gd name="T14" fmla="*/ 116 w 137"/>
              <a:gd name="T15" fmla="*/ 26 h 149"/>
              <a:gd name="T16" fmla="*/ 103 w 137"/>
              <a:gd name="T17" fmla="*/ 38 h 149"/>
              <a:gd name="T18" fmla="*/ 112 w 137"/>
              <a:gd name="T19" fmla="*/ 69 h 149"/>
              <a:gd name="T20" fmla="*/ 133 w 137"/>
              <a:gd name="T21" fmla="*/ 65 h 149"/>
              <a:gd name="T22" fmla="*/ 135 w 137"/>
              <a:gd name="T23" fmla="*/ 72 h 149"/>
              <a:gd name="T24" fmla="*/ 114 w 137"/>
              <a:gd name="T25" fmla="*/ 72 h 149"/>
              <a:gd name="T26" fmla="*/ 69 w 137"/>
              <a:gd name="T27" fmla="*/ 31 h 149"/>
              <a:gd name="T28" fmla="*/ 103 w 137"/>
              <a:gd name="T29" fmla="*/ 51 h 149"/>
              <a:gd name="T30" fmla="*/ 89 w 137"/>
              <a:gd name="T31" fmla="*/ 100 h 149"/>
              <a:gd name="T32" fmla="*/ 84 w 137"/>
              <a:gd name="T33" fmla="*/ 144 h 149"/>
              <a:gd name="T34" fmla="*/ 69 w 137"/>
              <a:gd name="T35" fmla="*/ 115 h 149"/>
              <a:gd name="T36" fmla="*/ 81 w 137"/>
              <a:gd name="T37" fmla="*/ 96 h 149"/>
              <a:gd name="T38" fmla="*/ 95 w 137"/>
              <a:gd name="T39" fmla="*/ 84 h 149"/>
              <a:gd name="T40" fmla="*/ 97 w 137"/>
              <a:gd name="T41" fmla="*/ 62 h 149"/>
              <a:gd name="T42" fmla="*/ 89 w 137"/>
              <a:gd name="T43" fmla="*/ 47 h 149"/>
              <a:gd name="T44" fmla="*/ 69 w 137"/>
              <a:gd name="T45" fmla="*/ 39 h 149"/>
              <a:gd name="T46" fmla="*/ 100 w 137"/>
              <a:gd name="T47" fmla="*/ 33 h 149"/>
              <a:gd name="T48" fmla="*/ 100 w 137"/>
              <a:gd name="T49" fmla="*/ 38 h 149"/>
              <a:gd name="T50" fmla="*/ 103 w 137"/>
              <a:gd name="T51" fmla="*/ 99 h 149"/>
              <a:gd name="T52" fmla="*/ 99 w 137"/>
              <a:gd name="T53" fmla="*/ 103 h 149"/>
              <a:gd name="T54" fmla="*/ 103 w 137"/>
              <a:gd name="T55" fmla="*/ 99 h 149"/>
              <a:gd name="T56" fmla="*/ 70 w 137"/>
              <a:gd name="T57" fmla="*/ 1 h 149"/>
              <a:gd name="T58" fmla="*/ 70 w 137"/>
              <a:gd name="T59" fmla="*/ 23 h 149"/>
              <a:gd name="T60" fmla="*/ 66 w 137"/>
              <a:gd name="T61" fmla="*/ 149 h 149"/>
              <a:gd name="T62" fmla="*/ 49 w 137"/>
              <a:gd name="T63" fmla="*/ 137 h 149"/>
              <a:gd name="T64" fmla="*/ 39 w 137"/>
              <a:gd name="T65" fmla="*/ 93 h 149"/>
              <a:gd name="T66" fmla="*/ 40 w 137"/>
              <a:gd name="T67" fmla="*/ 43 h 149"/>
              <a:gd name="T68" fmla="*/ 69 w 137"/>
              <a:gd name="T69" fmla="*/ 31 h 149"/>
              <a:gd name="T70" fmla="*/ 57 w 137"/>
              <a:gd name="T71" fmla="*/ 41 h 149"/>
              <a:gd name="T72" fmla="*/ 43 w 137"/>
              <a:gd name="T73" fmla="*/ 51 h 149"/>
              <a:gd name="T74" fmla="*/ 38 w 137"/>
              <a:gd name="T75" fmla="*/ 69 h 149"/>
              <a:gd name="T76" fmla="*/ 53 w 137"/>
              <a:gd name="T77" fmla="*/ 95 h 149"/>
              <a:gd name="T78" fmla="*/ 55 w 137"/>
              <a:gd name="T79" fmla="*/ 98 h 149"/>
              <a:gd name="T80" fmla="*/ 69 w 137"/>
              <a:gd name="T81" fmla="*/ 149 h 149"/>
              <a:gd name="T82" fmla="*/ 68 w 137"/>
              <a:gd name="T83" fmla="*/ 24 h 149"/>
              <a:gd name="T84" fmla="*/ 65 w 137"/>
              <a:gd name="T85" fmla="*/ 4 h 149"/>
              <a:gd name="T86" fmla="*/ 69 w 137"/>
              <a:gd name="T87" fmla="*/ 0 h 149"/>
              <a:gd name="T88" fmla="*/ 36 w 137"/>
              <a:gd name="T89" fmla="*/ 106 h 149"/>
              <a:gd name="T90" fmla="*/ 34 w 137"/>
              <a:gd name="T91" fmla="*/ 99 h 149"/>
              <a:gd name="T92" fmla="*/ 34 w 137"/>
              <a:gd name="T93" fmla="*/ 38 h 149"/>
              <a:gd name="T94" fmla="*/ 36 w 137"/>
              <a:gd name="T95" fmla="*/ 33 h 149"/>
              <a:gd name="T96" fmla="*/ 34 w 137"/>
              <a:gd name="T97" fmla="*/ 85 h 149"/>
              <a:gd name="T98" fmla="*/ 31 w 137"/>
              <a:gd name="T99" fmla="*/ 61 h 149"/>
              <a:gd name="T100" fmla="*/ 34 w 137"/>
              <a:gd name="T101" fmla="*/ 30 h 149"/>
              <a:gd name="T102" fmla="*/ 31 w 137"/>
              <a:gd name="T103" fmla="*/ 38 h 149"/>
              <a:gd name="T104" fmla="*/ 20 w 137"/>
              <a:gd name="T105" fmla="*/ 20 h 149"/>
              <a:gd name="T106" fmla="*/ 34 w 137"/>
              <a:gd name="T107" fmla="*/ 30 h 149"/>
              <a:gd name="T108" fmla="*/ 24 w 137"/>
              <a:gd name="T109" fmla="*/ 116 h 149"/>
              <a:gd name="T110" fmla="*/ 20 w 137"/>
              <a:gd name="T111" fmla="*/ 116 h 149"/>
              <a:gd name="T112" fmla="*/ 31 w 137"/>
              <a:gd name="T113" fmla="*/ 100 h 149"/>
              <a:gd name="T114" fmla="*/ 4 w 137"/>
              <a:gd name="T115" fmla="*/ 65 h 149"/>
              <a:gd name="T116" fmla="*/ 23 w 137"/>
              <a:gd name="T117" fmla="*/ 66 h 149"/>
              <a:gd name="T118" fmla="*/ 20 w 137"/>
              <a:gd name="T119" fmla="*/ 72 h 149"/>
              <a:gd name="T120" fmla="*/ 0 w 137"/>
              <a:gd name="T121" fmla="*/ 69 h 149"/>
              <a:gd name="T122" fmla="*/ 4 w 137"/>
              <a:gd name="T123" fmla="*/ 6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7" h="149">
                <a:moveTo>
                  <a:pt x="103" y="51"/>
                </a:moveTo>
                <a:lnTo>
                  <a:pt x="103" y="51"/>
                </a:lnTo>
                <a:lnTo>
                  <a:pt x="105" y="60"/>
                </a:lnTo>
                <a:lnTo>
                  <a:pt x="105" y="69"/>
                </a:lnTo>
                <a:lnTo>
                  <a:pt x="105" y="69"/>
                </a:lnTo>
                <a:lnTo>
                  <a:pt x="105" y="77"/>
                </a:lnTo>
                <a:lnTo>
                  <a:pt x="103" y="85"/>
                </a:lnTo>
                <a:lnTo>
                  <a:pt x="103" y="51"/>
                </a:lnTo>
                <a:lnTo>
                  <a:pt x="103" y="51"/>
                </a:lnTo>
                <a:close/>
                <a:moveTo>
                  <a:pt x="103" y="108"/>
                </a:moveTo>
                <a:lnTo>
                  <a:pt x="103" y="99"/>
                </a:lnTo>
                <a:lnTo>
                  <a:pt x="103" y="99"/>
                </a:lnTo>
                <a:lnTo>
                  <a:pt x="104" y="100"/>
                </a:lnTo>
                <a:lnTo>
                  <a:pt x="104" y="100"/>
                </a:lnTo>
                <a:lnTo>
                  <a:pt x="116" y="112"/>
                </a:lnTo>
                <a:lnTo>
                  <a:pt x="116" y="112"/>
                </a:lnTo>
                <a:lnTo>
                  <a:pt x="118" y="115"/>
                </a:lnTo>
                <a:lnTo>
                  <a:pt x="116" y="116"/>
                </a:lnTo>
                <a:lnTo>
                  <a:pt x="116" y="116"/>
                </a:lnTo>
                <a:lnTo>
                  <a:pt x="114" y="118"/>
                </a:lnTo>
                <a:lnTo>
                  <a:pt x="111" y="116"/>
                </a:lnTo>
                <a:lnTo>
                  <a:pt x="103" y="108"/>
                </a:lnTo>
                <a:lnTo>
                  <a:pt x="103" y="108"/>
                </a:lnTo>
                <a:close/>
                <a:moveTo>
                  <a:pt x="103" y="38"/>
                </a:moveTo>
                <a:lnTo>
                  <a:pt x="103" y="30"/>
                </a:lnTo>
                <a:lnTo>
                  <a:pt x="111" y="20"/>
                </a:lnTo>
                <a:lnTo>
                  <a:pt x="111" y="20"/>
                </a:lnTo>
                <a:lnTo>
                  <a:pt x="114" y="19"/>
                </a:lnTo>
                <a:lnTo>
                  <a:pt x="116" y="20"/>
                </a:lnTo>
                <a:lnTo>
                  <a:pt x="116" y="20"/>
                </a:lnTo>
                <a:lnTo>
                  <a:pt x="118" y="23"/>
                </a:lnTo>
                <a:lnTo>
                  <a:pt x="116" y="26"/>
                </a:lnTo>
                <a:lnTo>
                  <a:pt x="104" y="38"/>
                </a:lnTo>
                <a:lnTo>
                  <a:pt x="104" y="38"/>
                </a:lnTo>
                <a:lnTo>
                  <a:pt x="104" y="38"/>
                </a:lnTo>
                <a:lnTo>
                  <a:pt x="103" y="38"/>
                </a:lnTo>
                <a:lnTo>
                  <a:pt x="103" y="38"/>
                </a:lnTo>
                <a:close/>
                <a:moveTo>
                  <a:pt x="112" y="69"/>
                </a:moveTo>
                <a:lnTo>
                  <a:pt x="112" y="69"/>
                </a:lnTo>
                <a:lnTo>
                  <a:pt x="112" y="69"/>
                </a:lnTo>
                <a:lnTo>
                  <a:pt x="114" y="66"/>
                </a:lnTo>
                <a:lnTo>
                  <a:pt x="116" y="65"/>
                </a:lnTo>
                <a:lnTo>
                  <a:pt x="133" y="65"/>
                </a:lnTo>
                <a:lnTo>
                  <a:pt x="133" y="65"/>
                </a:lnTo>
                <a:lnTo>
                  <a:pt x="135" y="66"/>
                </a:lnTo>
                <a:lnTo>
                  <a:pt x="137" y="69"/>
                </a:lnTo>
                <a:lnTo>
                  <a:pt x="137" y="69"/>
                </a:lnTo>
                <a:lnTo>
                  <a:pt x="135" y="72"/>
                </a:lnTo>
                <a:lnTo>
                  <a:pt x="133" y="72"/>
                </a:lnTo>
                <a:lnTo>
                  <a:pt x="116" y="72"/>
                </a:lnTo>
                <a:lnTo>
                  <a:pt x="116" y="72"/>
                </a:lnTo>
                <a:lnTo>
                  <a:pt x="114" y="72"/>
                </a:lnTo>
                <a:lnTo>
                  <a:pt x="112" y="69"/>
                </a:lnTo>
                <a:lnTo>
                  <a:pt x="112" y="69"/>
                </a:lnTo>
                <a:close/>
                <a:moveTo>
                  <a:pt x="69" y="31"/>
                </a:moveTo>
                <a:lnTo>
                  <a:pt x="69" y="31"/>
                </a:lnTo>
                <a:lnTo>
                  <a:pt x="78" y="33"/>
                </a:lnTo>
                <a:lnTo>
                  <a:pt x="88" y="37"/>
                </a:lnTo>
                <a:lnTo>
                  <a:pt x="96" y="43"/>
                </a:lnTo>
                <a:lnTo>
                  <a:pt x="103" y="51"/>
                </a:lnTo>
                <a:lnTo>
                  <a:pt x="103" y="85"/>
                </a:lnTo>
                <a:lnTo>
                  <a:pt x="103" y="85"/>
                </a:lnTo>
                <a:lnTo>
                  <a:pt x="96" y="93"/>
                </a:lnTo>
                <a:lnTo>
                  <a:pt x="89" y="100"/>
                </a:lnTo>
                <a:lnTo>
                  <a:pt x="89" y="130"/>
                </a:lnTo>
                <a:lnTo>
                  <a:pt x="89" y="130"/>
                </a:lnTo>
                <a:lnTo>
                  <a:pt x="88" y="137"/>
                </a:lnTo>
                <a:lnTo>
                  <a:pt x="84" y="144"/>
                </a:lnTo>
                <a:lnTo>
                  <a:pt x="77" y="148"/>
                </a:lnTo>
                <a:lnTo>
                  <a:pt x="70" y="149"/>
                </a:lnTo>
                <a:lnTo>
                  <a:pt x="69" y="149"/>
                </a:lnTo>
                <a:lnTo>
                  <a:pt x="69" y="115"/>
                </a:lnTo>
                <a:lnTo>
                  <a:pt x="81" y="115"/>
                </a:lnTo>
                <a:lnTo>
                  <a:pt x="81" y="98"/>
                </a:lnTo>
                <a:lnTo>
                  <a:pt x="81" y="98"/>
                </a:lnTo>
                <a:lnTo>
                  <a:pt x="81" y="96"/>
                </a:lnTo>
                <a:lnTo>
                  <a:pt x="82" y="95"/>
                </a:lnTo>
                <a:lnTo>
                  <a:pt x="82" y="95"/>
                </a:lnTo>
                <a:lnTo>
                  <a:pt x="89" y="89"/>
                </a:lnTo>
                <a:lnTo>
                  <a:pt x="95" y="84"/>
                </a:lnTo>
                <a:lnTo>
                  <a:pt x="97" y="77"/>
                </a:lnTo>
                <a:lnTo>
                  <a:pt x="99" y="69"/>
                </a:lnTo>
                <a:lnTo>
                  <a:pt x="99" y="69"/>
                </a:lnTo>
                <a:lnTo>
                  <a:pt x="97" y="62"/>
                </a:lnTo>
                <a:lnTo>
                  <a:pt x="96" y="57"/>
                </a:lnTo>
                <a:lnTo>
                  <a:pt x="93" y="51"/>
                </a:lnTo>
                <a:lnTo>
                  <a:pt x="89" y="47"/>
                </a:lnTo>
                <a:lnTo>
                  <a:pt x="89" y="47"/>
                </a:lnTo>
                <a:lnTo>
                  <a:pt x="85" y="43"/>
                </a:lnTo>
                <a:lnTo>
                  <a:pt x="80" y="41"/>
                </a:lnTo>
                <a:lnTo>
                  <a:pt x="74" y="39"/>
                </a:lnTo>
                <a:lnTo>
                  <a:pt x="69" y="39"/>
                </a:lnTo>
                <a:lnTo>
                  <a:pt x="69" y="31"/>
                </a:lnTo>
                <a:lnTo>
                  <a:pt x="69" y="31"/>
                </a:lnTo>
                <a:close/>
                <a:moveTo>
                  <a:pt x="103" y="30"/>
                </a:moveTo>
                <a:lnTo>
                  <a:pt x="100" y="33"/>
                </a:lnTo>
                <a:lnTo>
                  <a:pt x="100" y="33"/>
                </a:lnTo>
                <a:lnTo>
                  <a:pt x="99" y="35"/>
                </a:lnTo>
                <a:lnTo>
                  <a:pt x="100" y="38"/>
                </a:lnTo>
                <a:lnTo>
                  <a:pt x="100" y="38"/>
                </a:lnTo>
                <a:lnTo>
                  <a:pt x="103" y="38"/>
                </a:lnTo>
                <a:lnTo>
                  <a:pt x="103" y="30"/>
                </a:lnTo>
                <a:lnTo>
                  <a:pt x="103" y="30"/>
                </a:lnTo>
                <a:close/>
                <a:moveTo>
                  <a:pt x="103" y="99"/>
                </a:moveTo>
                <a:lnTo>
                  <a:pt x="103" y="99"/>
                </a:lnTo>
                <a:lnTo>
                  <a:pt x="100" y="100"/>
                </a:lnTo>
                <a:lnTo>
                  <a:pt x="100" y="100"/>
                </a:lnTo>
                <a:lnTo>
                  <a:pt x="99" y="103"/>
                </a:lnTo>
                <a:lnTo>
                  <a:pt x="100" y="106"/>
                </a:lnTo>
                <a:lnTo>
                  <a:pt x="103" y="108"/>
                </a:lnTo>
                <a:lnTo>
                  <a:pt x="103" y="99"/>
                </a:lnTo>
                <a:lnTo>
                  <a:pt x="103" y="99"/>
                </a:lnTo>
                <a:close/>
                <a:moveTo>
                  <a:pt x="69" y="24"/>
                </a:moveTo>
                <a:lnTo>
                  <a:pt x="69" y="0"/>
                </a:lnTo>
                <a:lnTo>
                  <a:pt x="69" y="0"/>
                </a:lnTo>
                <a:lnTo>
                  <a:pt x="70" y="1"/>
                </a:lnTo>
                <a:lnTo>
                  <a:pt x="72" y="4"/>
                </a:lnTo>
                <a:lnTo>
                  <a:pt x="72" y="20"/>
                </a:lnTo>
                <a:lnTo>
                  <a:pt x="72" y="20"/>
                </a:lnTo>
                <a:lnTo>
                  <a:pt x="70" y="23"/>
                </a:lnTo>
                <a:lnTo>
                  <a:pt x="69" y="24"/>
                </a:lnTo>
                <a:lnTo>
                  <a:pt x="69" y="24"/>
                </a:lnTo>
                <a:close/>
                <a:moveTo>
                  <a:pt x="69" y="149"/>
                </a:moveTo>
                <a:lnTo>
                  <a:pt x="66" y="149"/>
                </a:lnTo>
                <a:lnTo>
                  <a:pt x="66" y="149"/>
                </a:lnTo>
                <a:lnTo>
                  <a:pt x="58" y="148"/>
                </a:lnTo>
                <a:lnTo>
                  <a:pt x="53" y="144"/>
                </a:lnTo>
                <a:lnTo>
                  <a:pt x="49" y="137"/>
                </a:lnTo>
                <a:lnTo>
                  <a:pt x="47" y="130"/>
                </a:lnTo>
                <a:lnTo>
                  <a:pt x="47" y="100"/>
                </a:lnTo>
                <a:lnTo>
                  <a:pt x="47" y="100"/>
                </a:lnTo>
                <a:lnTo>
                  <a:pt x="39" y="93"/>
                </a:lnTo>
                <a:lnTo>
                  <a:pt x="34" y="85"/>
                </a:lnTo>
                <a:lnTo>
                  <a:pt x="34" y="53"/>
                </a:lnTo>
                <a:lnTo>
                  <a:pt x="34" y="53"/>
                </a:lnTo>
                <a:lnTo>
                  <a:pt x="40" y="43"/>
                </a:lnTo>
                <a:lnTo>
                  <a:pt x="47" y="37"/>
                </a:lnTo>
                <a:lnTo>
                  <a:pt x="58" y="33"/>
                </a:lnTo>
                <a:lnTo>
                  <a:pt x="62" y="31"/>
                </a:lnTo>
                <a:lnTo>
                  <a:pt x="69" y="31"/>
                </a:lnTo>
                <a:lnTo>
                  <a:pt x="69" y="39"/>
                </a:lnTo>
                <a:lnTo>
                  <a:pt x="69" y="39"/>
                </a:lnTo>
                <a:lnTo>
                  <a:pt x="62" y="39"/>
                </a:lnTo>
                <a:lnTo>
                  <a:pt x="57" y="41"/>
                </a:lnTo>
                <a:lnTo>
                  <a:pt x="51" y="43"/>
                </a:lnTo>
                <a:lnTo>
                  <a:pt x="47" y="47"/>
                </a:lnTo>
                <a:lnTo>
                  <a:pt x="47" y="47"/>
                </a:lnTo>
                <a:lnTo>
                  <a:pt x="43" y="51"/>
                </a:lnTo>
                <a:lnTo>
                  <a:pt x="40" y="57"/>
                </a:lnTo>
                <a:lnTo>
                  <a:pt x="39" y="62"/>
                </a:lnTo>
                <a:lnTo>
                  <a:pt x="38" y="69"/>
                </a:lnTo>
                <a:lnTo>
                  <a:pt x="38" y="69"/>
                </a:lnTo>
                <a:lnTo>
                  <a:pt x="39" y="77"/>
                </a:lnTo>
                <a:lnTo>
                  <a:pt x="42" y="84"/>
                </a:lnTo>
                <a:lnTo>
                  <a:pt x="47" y="89"/>
                </a:lnTo>
                <a:lnTo>
                  <a:pt x="53" y="95"/>
                </a:lnTo>
                <a:lnTo>
                  <a:pt x="53" y="95"/>
                </a:lnTo>
                <a:lnTo>
                  <a:pt x="53" y="95"/>
                </a:lnTo>
                <a:lnTo>
                  <a:pt x="54" y="96"/>
                </a:lnTo>
                <a:lnTo>
                  <a:pt x="55" y="98"/>
                </a:lnTo>
                <a:lnTo>
                  <a:pt x="55" y="115"/>
                </a:lnTo>
                <a:lnTo>
                  <a:pt x="69" y="115"/>
                </a:lnTo>
                <a:lnTo>
                  <a:pt x="69" y="149"/>
                </a:lnTo>
                <a:lnTo>
                  <a:pt x="69" y="149"/>
                </a:lnTo>
                <a:close/>
                <a:moveTo>
                  <a:pt x="69" y="0"/>
                </a:moveTo>
                <a:lnTo>
                  <a:pt x="69" y="24"/>
                </a:lnTo>
                <a:lnTo>
                  <a:pt x="68" y="24"/>
                </a:lnTo>
                <a:lnTo>
                  <a:pt x="68" y="24"/>
                </a:lnTo>
                <a:lnTo>
                  <a:pt x="68" y="24"/>
                </a:lnTo>
                <a:lnTo>
                  <a:pt x="66" y="23"/>
                </a:lnTo>
                <a:lnTo>
                  <a:pt x="65" y="20"/>
                </a:lnTo>
                <a:lnTo>
                  <a:pt x="65" y="4"/>
                </a:lnTo>
                <a:lnTo>
                  <a:pt x="65" y="4"/>
                </a:lnTo>
                <a:lnTo>
                  <a:pt x="66" y="1"/>
                </a:lnTo>
                <a:lnTo>
                  <a:pt x="68" y="0"/>
                </a:lnTo>
                <a:lnTo>
                  <a:pt x="69" y="0"/>
                </a:lnTo>
                <a:lnTo>
                  <a:pt x="69" y="0"/>
                </a:lnTo>
                <a:close/>
                <a:moveTo>
                  <a:pt x="34" y="107"/>
                </a:moveTo>
                <a:lnTo>
                  <a:pt x="36" y="106"/>
                </a:lnTo>
                <a:lnTo>
                  <a:pt x="36" y="106"/>
                </a:lnTo>
                <a:lnTo>
                  <a:pt x="38" y="103"/>
                </a:lnTo>
                <a:lnTo>
                  <a:pt x="36" y="100"/>
                </a:lnTo>
                <a:lnTo>
                  <a:pt x="36" y="100"/>
                </a:lnTo>
                <a:lnTo>
                  <a:pt x="34" y="99"/>
                </a:lnTo>
                <a:lnTo>
                  <a:pt x="34" y="107"/>
                </a:lnTo>
                <a:lnTo>
                  <a:pt x="34" y="107"/>
                </a:lnTo>
                <a:close/>
                <a:moveTo>
                  <a:pt x="34" y="38"/>
                </a:moveTo>
                <a:lnTo>
                  <a:pt x="34" y="38"/>
                </a:lnTo>
                <a:lnTo>
                  <a:pt x="36" y="38"/>
                </a:lnTo>
                <a:lnTo>
                  <a:pt x="36" y="38"/>
                </a:lnTo>
                <a:lnTo>
                  <a:pt x="38" y="35"/>
                </a:lnTo>
                <a:lnTo>
                  <a:pt x="36" y="33"/>
                </a:lnTo>
                <a:lnTo>
                  <a:pt x="34" y="30"/>
                </a:lnTo>
                <a:lnTo>
                  <a:pt x="34" y="38"/>
                </a:lnTo>
                <a:close/>
                <a:moveTo>
                  <a:pt x="34" y="85"/>
                </a:moveTo>
                <a:lnTo>
                  <a:pt x="34" y="85"/>
                </a:lnTo>
                <a:lnTo>
                  <a:pt x="31" y="77"/>
                </a:lnTo>
                <a:lnTo>
                  <a:pt x="31" y="69"/>
                </a:lnTo>
                <a:lnTo>
                  <a:pt x="31" y="69"/>
                </a:lnTo>
                <a:lnTo>
                  <a:pt x="31" y="61"/>
                </a:lnTo>
                <a:lnTo>
                  <a:pt x="34" y="53"/>
                </a:lnTo>
                <a:lnTo>
                  <a:pt x="34" y="85"/>
                </a:lnTo>
                <a:lnTo>
                  <a:pt x="34" y="85"/>
                </a:lnTo>
                <a:close/>
                <a:moveTo>
                  <a:pt x="34" y="30"/>
                </a:moveTo>
                <a:lnTo>
                  <a:pt x="34" y="38"/>
                </a:lnTo>
                <a:lnTo>
                  <a:pt x="34" y="38"/>
                </a:lnTo>
                <a:lnTo>
                  <a:pt x="31" y="38"/>
                </a:lnTo>
                <a:lnTo>
                  <a:pt x="31" y="38"/>
                </a:lnTo>
                <a:lnTo>
                  <a:pt x="20" y="26"/>
                </a:lnTo>
                <a:lnTo>
                  <a:pt x="20" y="26"/>
                </a:lnTo>
                <a:lnTo>
                  <a:pt x="19" y="23"/>
                </a:lnTo>
                <a:lnTo>
                  <a:pt x="20" y="20"/>
                </a:lnTo>
                <a:lnTo>
                  <a:pt x="20" y="20"/>
                </a:lnTo>
                <a:lnTo>
                  <a:pt x="23" y="19"/>
                </a:lnTo>
                <a:lnTo>
                  <a:pt x="24" y="20"/>
                </a:lnTo>
                <a:lnTo>
                  <a:pt x="34" y="30"/>
                </a:lnTo>
                <a:lnTo>
                  <a:pt x="34" y="30"/>
                </a:lnTo>
                <a:close/>
                <a:moveTo>
                  <a:pt x="34" y="99"/>
                </a:moveTo>
                <a:lnTo>
                  <a:pt x="34" y="107"/>
                </a:lnTo>
                <a:lnTo>
                  <a:pt x="24" y="116"/>
                </a:lnTo>
                <a:lnTo>
                  <a:pt x="24" y="116"/>
                </a:lnTo>
                <a:lnTo>
                  <a:pt x="23" y="118"/>
                </a:lnTo>
                <a:lnTo>
                  <a:pt x="20" y="116"/>
                </a:lnTo>
                <a:lnTo>
                  <a:pt x="20" y="116"/>
                </a:lnTo>
                <a:lnTo>
                  <a:pt x="19" y="115"/>
                </a:lnTo>
                <a:lnTo>
                  <a:pt x="20" y="112"/>
                </a:lnTo>
                <a:lnTo>
                  <a:pt x="31" y="100"/>
                </a:lnTo>
                <a:lnTo>
                  <a:pt x="31" y="100"/>
                </a:lnTo>
                <a:lnTo>
                  <a:pt x="31" y="100"/>
                </a:lnTo>
                <a:lnTo>
                  <a:pt x="34" y="99"/>
                </a:lnTo>
                <a:lnTo>
                  <a:pt x="34" y="99"/>
                </a:lnTo>
                <a:close/>
                <a:moveTo>
                  <a:pt x="4" y="65"/>
                </a:moveTo>
                <a:lnTo>
                  <a:pt x="4" y="65"/>
                </a:lnTo>
                <a:lnTo>
                  <a:pt x="20" y="65"/>
                </a:lnTo>
                <a:lnTo>
                  <a:pt x="20" y="65"/>
                </a:lnTo>
                <a:lnTo>
                  <a:pt x="23" y="66"/>
                </a:lnTo>
                <a:lnTo>
                  <a:pt x="24" y="69"/>
                </a:lnTo>
                <a:lnTo>
                  <a:pt x="24" y="69"/>
                </a:lnTo>
                <a:lnTo>
                  <a:pt x="23" y="72"/>
                </a:lnTo>
                <a:lnTo>
                  <a:pt x="20" y="72"/>
                </a:lnTo>
                <a:lnTo>
                  <a:pt x="4" y="72"/>
                </a:lnTo>
                <a:lnTo>
                  <a:pt x="4" y="72"/>
                </a:lnTo>
                <a:lnTo>
                  <a:pt x="1" y="72"/>
                </a:lnTo>
                <a:lnTo>
                  <a:pt x="0" y="69"/>
                </a:lnTo>
                <a:lnTo>
                  <a:pt x="0" y="69"/>
                </a:lnTo>
                <a:lnTo>
                  <a:pt x="1" y="66"/>
                </a:lnTo>
                <a:lnTo>
                  <a:pt x="4" y="65"/>
                </a:lnTo>
                <a:lnTo>
                  <a:pt x="4" y="6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2" name="矩形 321"/>
          <p:cNvSpPr/>
          <p:nvPr/>
        </p:nvSpPr>
        <p:spPr>
          <a:xfrm>
            <a:off x="3912202" y="1663439"/>
            <a:ext cx="5493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0" i="0" dirty="0">
                <a:solidFill>
                  <a:srgbClr val="333333"/>
                </a:solidFill>
                <a:effectLst/>
                <a:latin typeface="Helvetica Neue"/>
              </a:rPr>
              <a:t>当身体产生（生理）变化时，我们感受到这些变化，</a:t>
            </a:r>
            <a:endParaRPr lang="en-US" altLang="zh-CN" sz="18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zh-CN" altLang="en-US" sz="1800" b="0" i="0" dirty="0">
                <a:solidFill>
                  <a:srgbClr val="333333"/>
                </a:solidFill>
                <a:effectLst/>
                <a:latin typeface="Helvetica Neue"/>
              </a:rPr>
              <a:t>这就是情绪</a:t>
            </a:r>
            <a:endParaRPr lang="zh-CN" altLang="en-US" sz="1800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324" name="矩形 323"/>
          <p:cNvSpPr/>
          <p:nvPr/>
        </p:nvSpPr>
        <p:spPr>
          <a:xfrm>
            <a:off x="3912202" y="2985392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0" i="0" dirty="0">
                <a:solidFill>
                  <a:srgbClr val="333333"/>
                </a:solidFill>
                <a:effectLst/>
                <a:latin typeface="Helvetica Neue"/>
              </a:rPr>
              <a:t>强调情绪的产生是</a:t>
            </a:r>
            <a:r>
              <a:rPr lang="zh-CN" altLang="en-US" sz="1800" dirty="0">
                <a:solidFill>
                  <a:srgbClr val="333333"/>
                </a:solidFill>
                <a:latin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植物神经系统</a:t>
            </a:r>
            <a:r>
              <a:rPr lang="zh-CN" altLang="en-US" sz="1800" b="0" i="0" dirty="0">
                <a:solidFill>
                  <a:srgbClr val="333333"/>
                </a:solidFill>
                <a:effectLst/>
                <a:latin typeface="Helvetica Neue"/>
              </a:rPr>
              <a:t>活动的产物</a:t>
            </a:r>
            <a:endParaRPr lang="zh-CN" altLang="en-US" sz="1800" dirty="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grpSp>
        <p:nvGrpSpPr>
          <p:cNvPr id="329" name="组合 328"/>
          <p:cNvGrpSpPr/>
          <p:nvPr/>
        </p:nvGrpSpPr>
        <p:grpSpPr>
          <a:xfrm>
            <a:off x="3511456" y="3001839"/>
            <a:ext cx="393757" cy="393757"/>
            <a:chOff x="3564033" y="3063299"/>
            <a:chExt cx="393757" cy="393757"/>
          </a:xfrm>
        </p:grpSpPr>
        <p:sp>
          <p:nvSpPr>
            <p:cNvPr id="330" name="椭圆 329"/>
            <p:cNvSpPr/>
            <p:nvPr/>
          </p:nvSpPr>
          <p:spPr>
            <a:xfrm>
              <a:off x="3564033" y="3063299"/>
              <a:ext cx="393757" cy="3937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1" name="Freeform 893"/>
            <p:cNvSpPr>
              <a:spLocks noEditPoints="1"/>
            </p:cNvSpPr>
            <p:nvPr/>
          </p:nvSpPr>
          <p:spPr bwMode="auto">
            <a:xfrm>
              <a:off x="3674786" y="3111991"/>
              <a:ext cx="172250" cy="296371"/>
            </a:xfrm>
            <a:custGeom>
              <a:avLst/>
              <a:gdLst>
                <a:gd name="T0" fmla="*/ 105 w 115"/>
                <a:gd name="T1" fmla="*/ 49 h 198"/>
                <a:gd name="T2" fmla="*/ 115 w 115"/>
                <a:gd name="T3" fmla="*/ 53 h 198"/>
                <a:gd name="T4" fmla="*/ 101 w 115"/>
                <a:gd name="T5" fmla="*/ 93 h 198"/>
                <a:gd name="T6" fmla="*/ 89 w 115"/>
                <a:gd name="T7" fmla="*/ 93 h 198"/>
                <a:gd name="T8" fmla="*/ 105 w 115"/>
                <a:gd name="T9" fmla="*/ 49 h 198"/>
                <a:gd name="T10" fmla="*/ 112 w 115"/>
                <a:gd name="T11" fmla="*/ 18 h 198"/>
                <a:gd name="T12" fmla="*/ 109 w 115"/>
                <a:gd name="T13" fmla="*/ 17 h 198"/>
                <a:gd name="T14" fmla="*/ 94 w 115"/>
                <a:gd name="T15" fmla="*/ 33 h 198"/>
                <a:gd name="T16" fmla="*/ 114 w 115"/>
                <a:gd name="T17" fmla="*/ 39 h 198"/>
                <a:gd name="T18" fmla="*/ 112 w 115"/>
                <a:gd name="T19" fmla="*/ 18 h 198"/>
                <a:gd name="T20" fmla="*/ 78 w 115"/>
                <a:gd name="T21" fmla="*/ 93 h 198"/>
                <a:gd name="T22" fmla="*/ 95 w 115"/>
                <a:gd name="T23" fmla="*/ 46 h 198"/>
                <a:gd name="T24" fmla="*/ 85 w 115"/>
                <a:gd name="T25" fmla="*/ 42 h 198"/>
                <a:gd name="T26" fmla="*/ 67 w 115"/>
                <a:gd name="T27" fmla="*/ 93 h 198"/>
                <a:gd name="T28" fmla="*/ 78 w 115"/>
                <a:gd name="T29" fmla="*/ 93 h 198"/>
                <a:gd name="T30" fmla="*/ 2 w 115"/>
                <a:gd name="T31" fmla="*/ 25 h 198"/>
                <a:gd name="T32" fmla="*/ 15 w 115"/>
                <a:gd name="T33" fmla="*/ 3 h 198"/>
                <a:gd name="T34" fmla="*/ 38 w 115"/>
                <a:gd name="T35" fmla="*/ 16 h 198"/>
                <a:gd name="T36" fmla="*/ 58 w 115"/>
                <a:gd name="T37" fmla="*/ 93 h 198"/>
                <a:gd name="T38" fmla="*/ 20 w 115"/>
                <a:gd name="T39" fmla="*/ 93 h 198"/>
                <a:gd name="T40" fmla="*/ 2 w 115"/>
                <a:gd name="T41" fmla="*/ 25 h 198"/>
                <a:gd name="T42" fmla="*/ 16 w 115"/>
                <a:gd name="T43" fmla="*/ 22 h 198"/>
                <a:gd name="T44" fmla="*/ 28 w 115"/>
                <a:gd name="T45" fmla="*/ 69 h 198"/>
                <a:gd name="T46" fmla="*/ 34 w 115"/>
                <a:gd name="T47" fmla="*/ 72 h 198"/>
                <a:gd name="T48" fmla="*/ 37 w 115"/>
                <a:gd name="T49" fmla="*/ 66 h 198"/>
                <a:gd name="T50" fmla="*/ 24 w 115"/>
                <a:gd name="T51" fmla="*/ 19 h 198"/>
                <a:gd name="T52" fmla="*/ 19 w 115"/>
                <a:gd name="T53" fmla="*/ 16 h 198"/>
                <a:gd name="T54" fmla="*/ 16 w 115"/>
                <a:gd name="T55" fmla="*/ 22 h 198"/>
                <a:gd name="T56" fmla="*/ 107 w 115"/>
                <a:gd name="T57" fmla="*/ 100 h 198"/>
                <a:gd name="T58" fmla="*/ 8 w 115"/>
                <a:gd name="T59" fmla="*/ 100 h 198"/>
                <a:gd name="T60" fmla="*/ 2 w 115"/>
                <a:gd name="T61" fmla="*/ 105 h 198"/>
                <a:gd name="T62" fmla="*/ 8 w 115"/>
                <a:gd name="T63" fmla="*/ 109 h 198"/>
                <a:gd name="T64" fmla="*/ 19 w 115"/>
                <a:gd name="T65" fmla="*/ 190 h 198"/>
                <a:gd name="T66" fmla="*/ 14 w 115"/>
                <a:gd name="T67" fmla="*/ 194 h 198"/>
                <a:gd name="T68" fmla="*/ 20 w 115"/>
                <a:gd name="T69" fmla="*/ 198 h 198"/>
                <a:gd name="T70" fmla="*/ 95 w 115"/>
                <a:gd name="T71" fmla="*/ 198 h 198"/>
                <a:gd name="T72" fmla="*/ 101 w 115"/>
                <a:gd name="T73" fmla="*/ 194 h 198"/>
                <a:gd name="T74" fmla="*/ 96 w 115"/>
                <a:gd name="T75" fmla="*/ 190 h 198"/>
                <a:gd name="T76" fmla="*/ 107 w 115"/>
                <a:gd name="T77" fmla="*/ 109 h 198"/>
                <a:gd name="T78" fmla="*/ 113 w 115"/>
                <a:gd name="T79" fmla="*/ 105 h 198"/>
                <a:gd name="T80" fmla="*/ 107 w 115"/>
                <a:gd name="T81" fmla="*/ 100 h 198"/>
                <a:gd name="T82" fmla="*/ 34 w 115"/>
                <a:gd name="T83" fmla="*/ 186 h 198"/>
                <a:gd name="T84" fmla="*/ 34 w 115"/>
                <a:gd name="T85" fmla="*/ 186 h 198"/>
                <a:gd name="T86" fmla="*/ 30 w 115"/>
                <a:gd name="T87" fmla="*/ 183 h 198"/>
                <a:gd name="T88" fmla="*/ 20 w 115"/>
                <a:gd name="T89" fmla="*/ 115 h 198"/>
                <a:gd name="T90" fmla="*/ 23 w 115"/>
                <a:gd name="T91" fmla="*/ 110 h 198"/>
                <a:gd name="T92" fmla="*/ 28 w 115"/>
                <a:gd name="T93" fmla="*/ 114 h 198"/>
                <a:gd name="T94" fmla="*/ 38 w 115"/>
                <a:gd name="T95" fmla="*/ 182 h 198"/>
                <a:gd name="T96" fmla="*/ 34 w 115"/>
                <a:gd name="T97" fmla="*/ 18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" h="198">
                  <a:moveTo>
                    <a:pt x="105" y="49"/>
                  </a:moveTo>
                  <a:cubicBezTo>
                    <a:pt x="115" y="53"/>
                    <a:pt x="115" y="53"/>
                    <a:pt x="115" y="5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89" y="93"/>
                    <a:pt x="89" y="93"/>
                    <a:pt x="89" y="93"/>
                  </a:cubicBezTo>
                  <a:lnTo>
                    <a:pt x="105" y="49"/>
                  </a:lnTo>
                  <a:close/>
                  <a:moveTo>
                    <a:pt x="112" y="18"/>
                  </a:moveTo>
                  <a:cubicBezTo>
                    <a:pt x="112" y="16"/>
                    <a:pt x="111" y="16"/>
                    <a:pt x="109" y="17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114" y="39"/>
                    <a:pt x="114" y="39"/>
                    <a:pt x="114" y="39"/>
                  </a:cubicBezTo>
                  <a:lnTo>
                    <a:pt x="112" y="18"/>
                  </a:lnTo>
                  <a:close/>
                  <a:moveTo>
                    <a:pt x="78" y="93"/>
                  </a:moveTo>
                  <a:cubicBezTo>
                    <a:pt x="95" y="46"/>
                    <a:pt x="95" y="46"/>
                    <a:pt x="95" y="4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67" y="93"/>
                    <a:pt x="67" y="93"/>
                    <a:pt x="67" y="93"/>
                  </a:cubicBezTo>
                  <a:lnTo>
                    <a:pt x="78" y="93"/>
                  </a:lnTo>
                  <a:close/>
                  <a:moveTo>
                    <a:pt x="2" y="25"/>
                  </a:moveTo>
                  <a:cubicBezTo>
                    <a:pt x="0" y="15"/>
                    <a:pt x="5" y="5"/>
                    <a:pt x="15" y="3"/>
                  </a:cubicBezTo>
                  <a:cubicBezTo>
                    <a:pt x="25" y="0"/>
                    <a:pt x="35" y="6"/>
                    <a:pt x="38" y="16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20" y="93"/>
                    <a:pt x="20" y="93"/>
                    <a:pt x="20" y="93"/>
                  </a:cubicBezTo>
                  <a:lnTo>
                    <a:pt x="2" y="25"/>
                  </a:lnTo>
                  <a:close/>
                  <a:moveTo>
                    <a:pt x="16" y="22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9" y="71"/>
                    <a:pt x="31" y="72"/>
                    <a:pt x="34" y="72"/>
                  </a:cubicBezTo>
                  <a:cubicBezTo>
                    <a:pt x="36" y="71"/>
                    <a:pt x="38" y="69"/>
                    <a:pt x="37" y="66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7"/>
                    <a:pt x="21" y="16"/>
                    <a:pt x="19" y="16"/>
                  </a:cubicBezTo>
                  <a:cubicBezTo>
                    <a:pt x="16" y="17"/>
                    <a:pt x="15" y="19"/>
                    <a:pt x="16" y="22"/>
                  </a:cubicBezTo>
                  <a:close/>
                  <a:moveTo>
                    <a:pt x="107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5" y="100"/>
                    <a:pt x="2" y="102"/>
                    <a:pt x="2" y="105"/>
                  </a:cubicBezTo>
                  <a:cubicBezTo>
                    <a:pt x="2" y="107"/>
                    <a:pt x="4" y="109"/>
                    <a:pt x="8" y="109"/>
                  </a:cubicBezTo>
                  <a:cubicBezTo>
                    <a:pt x="19" y="190"/>
                    <a:pt x="19" y="190"/>
                    <a:pt x="19" y="190"/>
                  </a:cubicBezTo>
                  <a:cubicBezTo>
                    <a:pt x="16" y="190"/>
                    <a:pt x="14" y="192"/>
                    <a:pt x="14" y="194"/>
                  </a:cubicBezTo>
                  <a:cubicBezTo>
                    <a:pt x="14" y="196"/>
                    <a:pt x="17" y="198"/>
                    <a:pt x="20" y="198"/>
                  </a:cubicBezTo>
                  <a:cubicBezTo>
                    <a:pt x="95" y="198"/>
                    <a:pt x="95" y="198"/>
                    <a:pt x="95" y="198"/>
                  </a:cubicBezTo>
                  <a:cubicBezTo>
                    <a:pt x="98" y="198"/>
                    <a:pt x="101" y="196"/>
                    <a:pt x="101" y="194"/>
                  </a:cubicBezTo>
                  <a:cubicBezTo>
                    <a:pt x="101" y="192"/>
                    <a:pt x="99" y="190"/>
                    <a:pt x="96" y="190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11" y="109"/>
                    <a:pt x="113" y="107"/>
                    <a:pt x="113" y="105"/>
                  </a:cubicBezTo>
                  <a:cubicBezTo>
                    <a:pt x="113" y="102"/>
                    <a:pt x="110" y="100"/>
                    <a:pt x="107" y="100"/>
                  </a:cubicBezTo>
                  <a:close/>
                  <a:moveTo>
                    <a:pt x="34" y="186"/>
                  </a:moveTo>
                  <a:cubicBezTo>
                    <a:pt x="34" y="186"/>
                    <a:pt x="34" y="186"/>
                    <a:pt x="34" y="186"/>
                  </a:cubicBezTo>
                  <a:cubicBezTo>
                    <a:pt x="32" y="186"/>
                    <a:pt x="30" y="185"/>
                    <a:pt x="30" y="183"/>
                  </a:cubicBezTo>
                  <a:cubicBezTo>
                    <a:pt x="20" y="115"/>
                    <a:pt x="20" y="115"/>
                    <a:pt x="20" y="115"/>
                  </a:cubicBezTo>
                  <a:cubicBezTo>
                    <a:pt x="19" y="112"/>
                    <a:pt x="21" y="110"/>
                    <a:pt x="23" y="110"/>
                  </a:cubicBezTo>
                  <a:cubicBezTo>
                    <a:pt x="26" y="110"/>
                    <a:pt x="28" y="111"/>
                    <a:pt x="28" y="114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8" y="184"/>
                    <a:pt x="37" y="186"/>
                    <a:pt x="34" y="18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35" name="组合 334"/>
          <p:cNvGrpSpPr/>
          <p:nvPr/>
        </p:nvGrpSpPr>
        <p:grpSpPr>
          <a:xfrm>
            <a:off x="3511456" y="1679886"/>
            <a:ext cx="393757" cy="393757"/>
            <a:chOff x="3564033" y="1741346"/>
            <a:chExt cx="393757" cy="393757"/>
          </a:xfrm>
        </p:grpSpPr>
        <p:sp>
          <p:nvSpPr>
            <p:cNvPr id="336" name="椭圆 335"/>
            <p:cNvSpPr/>
            <p:nvPr/>
          </p:nvSpPr>
          <p:spPr>
            <a:xfrm>
              <a:off x="3564033" y="1741346"/>
              <a:ext cx="393757" cy="3937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7" name="Freeform 898"/>
            <p:cNvSpPr>
              <a:spLocks noEditPoints="1"/>
            </p:cNvSpPr>
            <p:nvPr/>
          </p:nvSpPr>
          <p:spPr bwMode="auto">
            <a:xfrm>
              <a:off x="3683642" y="1812997"/>
              <a:ext cx="154539" cy="237101"/>
            </a:xfrm>
            <a:custGeom>
              <a:avLst/>
              <a:gdLst>
                <a:gd name="T0" fmla="*/ 47 w 123"/>
                <a:gd name="T1" fmla="*/ 8 h 189"/>
                <a:gd name="T2" fmla="*/ 49 w 123"/>
                <a:gd name="T3" fmla="*/ 4 h 189"/>
                <a:gd name="T4" fmla="*/ 59 w 123"/>
                <a:gd name="T5" fmla="*/ 1 h 189"/>
                <a:gd name="T6" fmla="*/ 64 w 123"/>
                <a:gd name="T7" fmla="*/ 3 h 189"/>
                <a:gd name="T8" fmla="*/ 64 w 123"/>
                <a:gd name="T9" fmla="*/ 5 h 189"/>
                <a:gd name="T10" fmla="*/ 62 w 123"/>
                <a:gd name="T11" fmla="*/ 9 h 189"/>
                <a:gd name="T12" fmla="*/ 52 w 123"/>
                <a:gd name="T13" fmla="*/ 13 h 189"/>
                <a:gd name="T14" fmla="*/ 48 w 123"/>
                <a:gd name="T15" fmla="*/ 10 h 189"/>
                <a:gd name="T16" fmla="*/ 47 w 123"/>
                <a:gd name="T17" fmla="*/ 8 h 189"/>
                <a:gd name="T18" fmla="*/ 76 w 123"/>
                <a:gd name="T19" fmla="*/ 106 h 189"/>
                <a:gd name="T20" fmla="*/ 72 w 123"/>
                <a:gd name="T21" fmla="*/ 111 h 189"/>
                <a:gd name="T22" fmla="*/ 79 w 123"/>
                <a:gd name="T23" fmla="*/ 114 h 189"/>
                <a:gd name="T24" fmla="*/ 97 w 123"/>
                <a:gd name="T25" fmla="*/ 108 h 189"/>
                <a:gd name="T26" fmla="*/ 102 w 123"/>
                <a:gd name="T27" fmla="*/ 102 h 189"/>
                <a:gd name="T28" fmla="*/ 95 w 123"/>
                <a:gd name="T29" fmla="*/ 100 h 189"/>
                <a:gd name="T30" fmla="*/ 76 w 123"/>
                <a:gd name="T31" fmla="*/ 106 h 189"/>
                <a:gd name="T32" fmla="*/ 123 w 123"/>
                <a:gd name="T33" fmla="*/ 134 h 189"/>
                <a:gd name="T34" fmla="*/ 123 w 123"/>
                <a:gd name="T35" fmla="*/ 138 h 189"/>
                <a:gd name="T36" fmla="*/ 120 w 123"/>
                <a:gd name="T37" fmla="*/ 141 h 189"/>
                <a:gd name="T38" fmla="*/ 114 w 123"/>
                <a:gd name="T39" fmla="*/ 141 h 189"/>
                <a:gd name="T40" fmla="*/ 83 w 123"/>
                <a:gd name="T41" fmla="*/ 166 h 189"/>
                <a:gd name="T42" fmla="*/ 108 w 123"/>
                <a:gd name="T43" fmla="*/ 182 h 189"/>
                <a:gd name="T44" fmla="*/ 102 w 123"/>
                <a:gd name="T45" fmla="*/ 189 h 189"/>
                <a:gd name="T46" fmla="*/ 23 w 123"/>
                <a:gd name="T47" fmla="*/ 189 h 189"/>
                <a:gd name="T48" fmla="*/ 17 w 123"/>
                <a:gd name="T49" fmla="*/ 182 h 189"/>
                <a:gd name="T50" fmla="*/ 38 w 123"/>
                <a:gd name="T51" fmla="*/ 167 h 189"/>
                <a:gd name="T52" fmla="*/ 0 w 123"/>
                <a:gd name="T53" fmla="*/ 107 h 189"/>
                <a:gd name="T54" fmla="*/ 52 w 123"/>
                <a:gd name="T55" fmla="*/ 46 h 189"/>
                <a:gd name="T56" fmla="*/ 46 w 123"/>
                <a:gd name="T57" fmla="*/ 25 h 189"/>
                <a:gd name="T58" fmla="*/ 49 w 123"/>
                <a:gd name="T59" fmla="*/ 18 h 189"/>
                <a:gd name="T60" fmla="*/ 68 w 123"/>
                <a:gd name="T61" fmla="*/ 12 h 189"/>
                <a:gd name="T62" fmla="*/ 75 w 123"/>
                <a:gd name="T63" fmla="*/ 16 h 189"/>
                <a:gd name="T64" fmla="*/ 97 w 123"/>
                <a:gd name="T65" fmla="*/ 87 h 189"/>
                <a:gd name="T66" fmla="*/ 93 w 123"/>
                <a:gd name="T67" fmla="*/ 94 h 189"/>
                <a:gd name="T68" fmla="*/ 75 w 123"/>
                <a:gd name="T69" fmla="*/ 100 h 189"/>
                <a:gd name="T70" fmla="*/ 68 w 123"/>
                <a:gd name="T71" fmla="*/ 96 h 189"/>
                <a:gd name="T72" fmla="*/ 59 w 123"/>
                <a:gd name="T73" fmla="*/ 67 h 189"/>
                <a:gd name="T74" fmla="*/ 22 w 123"/>
                <a:gd name="T75" fmla="*/ 105 h 189"/>
                <a:gd name="T76" fmla="*/ 56 w 123"/>
                <a:gd name="T77" fmla="*/ 147 h 189"/>
                <a:gd name="T78" fmla="*/ 74 w 123"/>
                <a:gd name="T79" fmla="*/ 141 h 189"/>
                <a:gd name="T80" fmla="*/ 68 w 123"/>
                <a:gd name="T81" fmla="*/ 141 h 189"/>
                <a:gd name="T82" fmla="*/ 65 w 123"/>
                <a:gd name="T83" fmla="*/ 138 h 189"/>
                <a:gd name="T84" fmla="*/ 65 w 123"/>
                <a:gd name="T85" fmla="*/ 134 h 189"/>
                <a:gd name="T86" fmla="*/ 68 w 123"/>
                <a:gd name="T87" fmla="*/ 131 h 189"/>
                <a:gd name="T88" fmla="*/ 120 w 123"/>
                <a:gd name="T89" fmla="*/ 131 h 189"/>
                <a:gd name="T90" fmla="*/ 123 w 123"/>
                <a:gd name="T91" fmla="*/ 134 h 189"/>
                <a:gd name="T92" fmla="*/ 67 w 123"/>
                <a:gd name="T93" fmla="*/ 35 h 189"/>
                <a:gd name="T94" fmla="*/ 78 w 123"/>
                <a:gd name="T95" fmla="*/ 74 h 189"/>
                <a:gd name="T96" fmla="*/ 80 w 123"/>
                <a:gd name="T97" fmla="*/ 76 h 189"/>
                <a:gd name="T98" fmla="*/ 82 w 123"/>
                <a:gd name="T99" fmla="*/ 76 h 189"/>
                <a:gd name="T100" fmla="*/ 84 w 123"/>
                <a:gd name="T101" fmla="*/ 72 h 189"/>
                <a:gd name="T102" fmla="*/ 72 w 123"/>
                <a:gd name="T103" fmla="*/ 34 h 189"/>
                <a:gd name="T104" fmla="*/ 69 w 123"/>
                <a:gd name="T105" fmla="*/ 32 h 189"/>
                <a:gd name="T106" fmla="*/ 67 w 123"/>
                <a:gd name="T107" fmla="*/ 35 h 189"/>
                <a:gd name="T108" fmla="*/ 67 w 123"/>
                <a:gd name="T109" fmla="*/ 162 h 189"/>
                <a:gd name="T110" fmla="*/ 55 w 123"/>
                <a:gd name="T111" fmla="*/ 162 h 189"/>
                <a:gd name="T112" fmla="*/ 55 w 123"/>
                <a:gd name="T113" fmla="*/ 174 h 189"/>
                <a:gd name="T114" fmla="*/ 67 w 123"/>
                <a:gd name="T115" fmla="*/ 174 h 189"/>
                <a:gd name="T116" fmla="*/ 67 w 123"/>
                <a:gd name="T117" fmla="*/ 16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" h="189">
                  <a:moveTo>
                    <a:pt x="47" y="8"/>
                  </a:moveTo>
                  <a:cubicBezTo>
                    <a:pt x="46" y="6"/>
                    <a:pt x="47" y="5"/>
                    <a:pt x="49" y="4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1" y="0"/>
                    <a:pt x="63" y="1"/>
                    <a:pt x="64" y="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5" y="7"/>
                    <a:pt x="64" y="9"/>
                    <a:pt x="62" y="9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0" y="13"/>
                    <a:pt x="48" y="12"/>
                    <a:pt x="48" y="10"/>
                  </a:cubicBezTo>
                  <a:lnTo>
                    <a:pt x="47" y="8"/>
                  </a:lnTo>
                  <a:close/>
                  <a:moveTo>
                    <a:pt x="76" y="106"/>
                  </a:moveTo>
                  <a:cubicBezTo>
                    <a:pt x="73" y="107"/>
                    <a:pt x="71" y="109"/>
                    <a:pt x="72" y="111"/>
                  </a:cubicBezTo>
                  <a:cubicBezTo>
                    <a:pt x="73" y="114"/>
                    <a:pt x="76" y="115"/>
                    <a:pt x="79" y="114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100" y="107"/>
                    <a:pt x="102" y="105"/>
                    <a:pt x="102" y="102"/>
                  </a:cubicBezTo>
                  <a:cubicBezTo>
                    <a:pt x="101" y="100"/>
                    <a:pt x="98" y="99"/>
                    <a:pt x="95" y="100"/>
                  </a:cubicBezTo>
                  <a:lnTo>
                    <a:pt x="76" y="106"/>
                  </a:lnTo>
                  <a:close/>
                  <a:moveTo>
                    <a:pt x="123" y="134"/>
                  </a:moveTo>
                  <a:cubicBezTo>
                    <a:pt x="123" y="138"/>
                    <a:pt x="123" y="138"/>
                    <a:pt x="123" y="138"/>
                  </a:cubicBezTo>
                  <a:cubicBezTo>
                    <a:pt x="123" y="140"/>
                    <a:pt x="122" y="141"/>
                    <a:pt x="120" y="141"/>
                  </a:cubicBezTo>
                  <a:cubicBezTo>
                    <a:pt x="114" y="141"/>
                    <a:pt x="114" y="141"/>
                    <a:pt x="114" y="141"/>
                  </a:cubicBezTo>
                  <a:cubicBezTo>
                    <a:pt x="108" y="150"/>
                    <a:pt x="95" y="160"/>
                    <a:pt x="83" y="166"/>
                  </a:cubicBezTo>
                  <a:cubicBezTo>
                    <a:pt x="96" y="169"/>
                    <a:pt x="108" y="177"/>
                    <a:pt x="108" y="182"/>
                  </a:cubicBezTo>
                  <a:cubicBezTo>
                    <a:pt x="108" y="186"/>
                    <a:pt x="105" y="189"/>
                    <a:pt x="102" y="189"/>
                  </a:cubicBezTo>
                  <a:cubicBezTo>
                    <a:pt x="23" y="189"/>
                    <a:pt x="23" y="189"/>
                    <a:pt x="23" y="189"/>
                  </a:cubicBezTo>
                  <a:cubicBezTo>
                    <a:pt x="20" y="189"/>
                    <a:pt x="17" y="186"/>
                    <a:pt x="17" y="182"/>
                  </a:cubicBezTo>
                  <a:cubicBezTo>
                    <a:pt x="17" y="177"/>
                    <a:pt x="26" y="171"/>
                    <a:pt x="38" y="167"/>
                  </a:cubicBezTo>
                  <a:cubicBezTo>
                    <a:pt x="9" y="150"/>
                    <a:pt x="0" y="133"/>
                    <a:pt x="0" y="107"/>
                  </a:cubicBezTo>
                  <a:cubicBezTo>
                    <a:pt x="0" y="80"/>
                    <a:pt x="19" y="54"/>
                    <a:pt x="52" y="46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2"/>
                    <a:pt x="46" y="19"/>
                    <a:pt x="49" y="18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71" y="11"/>
                    <a:pt x="74" y="13"/>
                    <a:pt x="75" y="16"/>
                  </a:cubicBezTo>
                  <a:cubicBezTo>
                    <a:pt x="97" y="87"/>
                    <a:pt x="97" y="87"/>
                    <a:pt x="97" y="87"/>
                  </a:cubicBezTo>
                  <a:cubicBezTo>
                    <a:pt x="98" y="90"/>
                    <a:pt x="96" y="93"/>
                    <a:pt x="93" y="94"/>
                  </a:cubicBezTo>
                  <a:cubicBezTo>
                    <a:pt x="75" y="100"/>
                    <a:pt x="75" y="100"/>
                    <a:pt x="75" y="100"/>
                  </a:cubicBezTo>
                  <a:cubicBezTo>
                    <a:pt x="72" y="100"/>
                    <a:pt x="69" y="99"/>
                    <a:pt x="68" y="96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42" y="69"/>
                    <a:pt x="22" y="85"/>
                    <a:pt x="22" y="105"/>
                  </a:cubicBezTo>
                  <a:cubicBezTo>
                    <a:pt x="22" y="127"/>
                    <a:pt x="38" y="147"/>
                    <a:pt x="56" y="147"/>
                  </a:cubicBezTo>
                  <a:cubicBezTo>
                    <a:pt x="64" y="147"/>
                    <a:pt x="70" y="145"/>
                    <a:pt x="74" y="141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6" y="141"/>
                    <a:pt x="65" y="140"/>
                    <a:pt x="65" y="138"/>
                  </a:cubicBezTo>
                  <a:cubicBezTo>
                    <a:pt x="65" y="134"/>
                    <a:pt x="65" y="134"/>
                    <a:pt x="65" y="134"/>
                  </a:cubicBezTo>
                  <a:cubicBezTo>
                    <a:pt x="65" y="133"/>
                    <a:pt x="66" y="131"/>
                    <a:pt x="68" y="131"/>
                  </a:cubicBezTo>
                  <a:cubicBezTo>
                    <a:pt x="120" y="131"/>
                    <a:pt x="120" y="131"/>
                    <a:pt x="120" y="131"/>
                  </a:cubicBezTo>
                  <a:cubicBezTo>
                    <a:pt x="122" y="131"/>
                    <a:pt x="123" y="133"/>
                    <a:pt x="123" y="134"/>
                  </a:cubicBezTo>
                  <a:close/>
                  <a:moveTo>
                    <a:pt x="67" y="35"/>
                  </a:moveTo>
                  <a:cubicBezTo>
                    <a:pt x="78" y="74"/>
                    <a:pt x="78" y="74"/>
                    <a:pt x="78" y="74"/>
                  </a:cubicBezTo>
                  <a:cubicBezTo>
                    <a:pt x="78" y="75"/>
                    <a:pt x="79" y="75"/>
                    <a:pt x="80" y="76"/>
                  </a:cubicBezTo>
                  <a:cubicBezTo>
                    <a:pt x="81" y="76"/>
                    <a:pt x="81" y="76"/>
                    <a:pt x="82" y="76"/>
                  </a:cubicBezTo>
                  <a:cubicBezTo>
                    <a:pt x="83" y="75"/>
                    <a:pt x="84" y="74"/>
                    <a:pt x="84" y="72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72" y="32"/>
                    <a:pt x="70" y="31"/>
                    <a:pt x="69" y="32"/>
                  </a:cubicBezTo>
                  <a:cubicBezTo>
                    <a:pt x="67" y="32"/>
                    <a:pt x="66" y="34"/>
                    <a:pt x="67" y="35"/>
                  </a:cubicBezTo>
                  <a:close/>
                  <a:moveTo>
                    <a:pt x="67" y="162"/>
                  </a:moveTo>
                  <a:cubicBezTo>
                    <a:pt x="64" y="159"/>
                    <a:pt x="58" y="159"/>
                    <a:pt x="55" y="162"/>
                  </a:cubicBezTo>
                  <a:cubicBezTo>
                    <a:pt x="52" y="165"/>
                    <a:pt x="52" y="171"/>
                    <a:pt x="55" y="174"/>
                  </a:cubicBezTo>
                  <a:cubicBezTo>
                    <a:pt x="58" y="177"/>
                    <a:pt x="64" y="177"/>
                    <a:pt x="67" y="174"/>
                  </a:cubicBezTo>
                  <a:cubicBezTo>
                    <a:pt x="70" y="171"/>
                    <a:pt x="70" y="165"/>
                    <a:pt x="67" y="162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150" name="文本框 5"/>
          <p:cNvSpPr txBox="1">
            <a:spLocks noChangeArrowheads="1"/>
          </p:cNvSpPr>
          <p:nvPr/>
        </p:nvSpPr>
        <p:spPr bwMode="auto">
          <a:xfrm>
            <a:off x="3453747" y="283431"/>
            <a:ext cx="22365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常见的情绪</a:t>
            </a:r>
          </a:p>
        </p:txBody>
      </p:sp>
      <p:sp>
        <p:nvSpPr>
          <p:cNvPr id="53" name="Oval 13"/>
          <p:cNvSpPr>
            <a:spLocks noChangeArrowheads="1"/>
          </p:cNvSpPr>
          <p:nvPr/>
        </p:nvSpPr>
        <p:spPr bwMode="auto">
          <a:xfrm>
            <a:off x="4857750" y="1743024"/>
            <a:ext cx="546100" cy="543093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Oval 17"/>
          <p:cNvSpPr>
            <a:spLocks noChangeArrowheads="1"/>
          </p:cNvSpPr>
          <p:nvPr/>
        </p:nvSpPr>
        <p:spPr bwMode="auto">
          <a:xfrm>
            <a:off x="4859338" y="2678349"/>
            <a:ext cx="546100" cy="543093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Oval 22"/>
          <p:cNvSpPr>
            <a:spLocks noChangeArrowheads="1"/>
          </p:cNvSpPr>
          <p:nvPr/>
        </p:nvSpPr>
        <p:spPr bwMode="auto">
          <a:xfrm>
            <a:off x="4859338" y="3602559"/>
            <a:ext cx="546100" cy="543093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Rectangle 28"/>
          <p:cNvSpPr>
            <a:spLocks noChangeArrowheads="1"/>
          </p:cNvSpPr>
          <p:nvPr/>
        </p:nvSpPr>
        <p:spPr bwMode="auto">
          <a:xfrm>
            <a:off x="5564188" y="1755727"/>
            <a:ext cx="2951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</a:rPr>
              <a:t>喜悦</a:t>
            </a:r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5564188" y="2676761"/>
            <a:ext cx="2951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</a:rPr>
              <a:t>愤怒：我需要你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5581278" y="3648726"/>
            <a:ext cx="2951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</a:rPr>
              <a:t>焦虑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5048769" y="2834349"/>
            <a:ext cx="170414" cy="231090"/>
            <a:chOff x="9774238" y="912813"/>
            <a:chExt cx="209551" cy="284163"/>
          </a:xfrm>
        </p:grpSpPr>
        <p:sp>
          <p:nvSpPr>
            <p:cNvPr id="61" name="Freeform 22"/>
            <p:cNvSpPr/>
            <p:nvPr/>
          </p:nvSpPr>
          <p:spPr bwMode="auto">
            <a:xfrm>
              <a:off x="9893301" y="912813"/>
              <a:ext cx="90488" cy="90488"/>
            </a:xfrm>
            <a:custGeom>
              <a:avLst/>
              <a:gdLst>
                <a:gd name="T0" fmla="*/ 57 w 57"/>
                <a:gd name="T1" fmla="*/ 57 h 57"/>
                <a:gd name="T2" fmla="*/ 0 w 57"/>
                <a:gd name="T3" fmla="*/ 0 h 57"/>
                <a:gd name="T4" fmla="*/ 0 w 57"/>
                <a:gd name="T5" fmla="*/ 57 h 57"/>
                <a:gd name="T6" fmla="*/ 57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57" y="57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3"/>
            <p:cNvSpPr/>
            <p:nvPr/>
          </p:nvSpPr>
          <p:spPr bwMode="auto">
            <a:xfrm>
              <a:off x="9774238" y="912813"/>
              <a:ext cx="209550" cy="284163"/>
            </a:xfrm>
            <a:custGeom>
              <a:avLst/>
              <a:gdLst>
                <a:gd name="T0" fmla="*/ 75 w 132"/>
                <a:gd name="T1" fmla="*/ 0 h 179"/>
                <a:gd name="T2" fmla="*/ 0 w 132"/>
                <a:gd name="T3" fmla="*/ 0 h 179"/>
                <a:gd name="T4" fmla="*/ 0 w 132"/>
                <a:gd name="T5" fmla="*/ 179 h 179"/>
                <a:gd name="T6" fmla="*/ 132 w 132"/>
                <a:gd name="T7" fmla="*/ 179 h 179"/>
                <a:gd name="T8" fmla="*/ 132 w 132"/>
                <a:gd name="T9" fmla="*/ 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79">
                  <a:moveTo>
                    <a:pt x="75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132" y="179"/>
                  </a:lnTo>
                  <a:lnTo>
                    <a:pt x="132" y="5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017785" y="3757915"/>
            <a:ext cx="232380" cy="232380"/>
            <a:chOff x="11363326" y="-2538413"/>
            <a:chExt cx="285750" cy="285750"/>
          </a:xfrm>
        </p:grpSpPr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11423651" y="-2297113"/>
              <a:ext cx="150813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Rectangle 32"/>
            <p:cNvSpPr>
              <a:spLocks noChangeArrowheads="1"/>
            </p:cNvSpPr>
            <p:nvPr/>
          </p:nvSpPr>
          <p:spPr bwMode="auto">
            <a:xfrm>
              <a:off x="11363326" y="-2538413"/>
              <a:ext cx="285750" cy="195263"/>
            </a:xfrm>
            <a:prstGeom prst="rect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>
              <a:off x="11401426" y="-2508250"/>
              <a:ext cx="20955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Line 34"/>
            <p:cNvSpPr>
              <a:spLocks noChangeShapeType="1"/>
            </p:cNvSpPr>
            <p:nvPr/>
          </p:nvSpPr>
          <p:spPr bwMode="auto">
            <a:xfrm>
              <a:off x="11522076" y="-2447925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11522076" y="-2417763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>
              <a:off x="11522076" y="-2387600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V="1">
              <a:off x="11393488" y="-2409825"/>
              <a:ext cx="0" cy="30163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Line 38"/>
            <p:cNvSpPr>
              <a:spLocks noChangeShapeType="1"/>
            </p:cNvSpPr>
            <p:nvPr/>
          </p:nvSpPr>
          <p:spPr bwMode="auto">
            <a:xfrm flipV="1">
              <a:off x="11423651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Line 39"/>
            <p:cNvSpPr>
              <a:spLocks noChangeShapeType="1"/>
            </p:cNvSpPr>
            <p:nvPr/>
          </p:nvSpPr>
          <p:spPr bwMode="auto">
            <a:xfrm flipV="1">
              <a:off x="11453813" y="-2470150"/>
              <a:ext cx="0" cy="90488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Line 40"/>
            <p:cNvSpPr>
              <a:spLocks noChangeShapeType="1"/>
            </p:cNvSpPr>
            <p:nvPr/>
          </p:nvSpPr>
          <p:spPr bwMode="auto">
            <a:xfrm flipV="1">
              <a:off x="11483976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Line 41"/>
            <p:cNvSpPr>
              <a:spLocks noChangeShapeType="1"/>
            </p:cNvSpPr>
            <p:nvPr/>
          </p:nvSpPr>
          <p:spPr bwMode="auto">
            <a:xfrm flipV="1">
              <a:off x="11498263" y="-2335213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5016198" y="1910644"/>
            <a:ext cx="232380" cy="207852"/>
            <a:chOff x="7043738" y="-1533525"/>
            <a:chExt cx="285750" cy="255588"/>
          </a:xfrm>
        </p:grpSpPr>
        <p:sp>
          <p:nvSpPr>
            <p:cNvPr id="76" name="Freeform 42"/>
            <p:cNvSpPr/>
            <p:nvPr/>
          </p:nvSpPr>
          <p:spPr bwMode="auto">
            <a:xfrm>
              <a:off x="7043738" y="-1533525"/>
              <a:ext cx="285750" cy="255588"/>
            </a:xfrm>
            <a:custGeom>
              <a:avLst/>
              <a:gdLst>
                <a:gd name="T0" fmla="*/ 76 w 76"/>
                <a:gd name="T1" fmla="*/ 4 h 68"/>
                <a:gd name="T2" fmla="*/ 72 w 76"/>
                <a:gd name="T3" fmla="*/ 0 h 68"/>
                <a:gd name="T4" fmla="*/ 4 w 76"/>
                <a:gd name="T5" fmla="*/ 0 h 68"/>
                <a:gd name="T6" fmla="*/ 0 w 76"/>
                <a:gd name="T7" fmla="*/ 4 h 68"/>
                <a:gd name="T8" fmla="*/ 0 w 76"/>
                <a:gd name="T9" fmla="*/ 64 h 68"/>
                <a:gd name="T10" fmla="*/ 4 w 76"/>
                <a:gd name="T11" fmla="*/ 68 h 68"/>
                <a:gd name="T12" fmla="*/ 72 w 76"/>
                <a:gd name="T13" fmla="*/ 68 h 68"/>
                <a:gd name="T14" fmla="*/ 76 w 76"/>
                <a:gd name="T15" fmla="*/ 64 h 68"/>
                <a:gd name="T16" fmla="*/ 76 w 76"/>
                <a:gd name="T17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68">
                  <a:moveTo>
                    <a:pt x="76" y="4"/>
                  </a:moveTo>
                  <a:cubicBezTo>
                    <a:pt x="76" y="2"/>
                    <a:pt x="74" y="0"/>
                    <a:pt x="7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6"/>
                    <a:pt x="2" y="68"/>
                    <a:pt x="4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4" y="68"/>
                    <a:pt x="76" y="66"/>
                    <a:pt x="76" y="64"/>
                  </a:cubicBezTo>
                  <a:lnTo>
                    <a:pt x="76" y="4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Oval 43"/>
            <p:cNvSpPr>
              <a:spLocks noChangeArrowheads="1"/>
            </p:cNvSpPr>
            <p:nvPr/>
          </p:nvSpPr>
          <p:spPr bwMode="auto">
            <a:xfrm>
              <a:off x="7089776" y="-1487488"/>
              <a:ext cx="44450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44"/>
            <p:cNvSpPr/>
            <p:nvPr/>
          </p:nvSpPr>
          <p:spPr bwMode="auto">
            <a:xfrm>
              <a:off x="7067551" y="-1435100"/>
              <a:ext cx="239713" cy="90488"/>
            </a:xfrm>
            <a:custGeom>
              <a:avLst/>
              <a:gdLst>
                <a:gd name="T0" fmla="*/ 0 w 151"/>
                <a:gd name="T1" fmla="*/ 57 h 57"/>
                <a:gd name="T2" fmla="*/ 37 w 151"/>
                <a:gd name="T3" fmla="*/ 28 h 57"/>
                <a:gd name="T4" fmla="*/ 56 w 151"/>
                <a:gd name="T5" fmla="*/ 47 h 57"/>
                <a:gd name="T6" fmla="*/ 103 w 151"/>
                <a:gd name="T7" fmla="*/ 0 h 57"/>
                <a:gd name="T8" fmla="*/ 151 w 151"/>
                <a:gd name="T9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57">
                  <a:moveTo>
                    <a:pt x="0" y="57"/>
                  </a:moveTo>
                  <a:lnTo>
                    <a:pt x="37" y="28"/>
                  </a:lnTo>
                  <a:lnTo>
                    <a:pt x="56" y="47"/>
                  </a:lnTo>
                  <a:lnTo>
                    <a:pt x="103" y="0"/>
                  </a:lnTo>
                  <a:lnTo>
                    <a:pt x="151" y="4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Line 45"/>
            <p:cNvSpPr>
              <a:spLocks noChangeShapeType="1"/>
            </p:cNvSpPr>
            <p:nvPr/>
          </p:nvSpPr>
          <p:spPr bwMode="auto">
            <a:xfrm flipH="1">
              <a:off x="7202488" y="-1338263"/>
              <a:ext cx="104775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Line 46"/>
            <p:cNvSpPr>
              <a:spLocks noChangeShapeType="1"/>
            </p:cNvSpPr>
            <p:nvPr/>
          </p:nvSpPr>
          <p:spPr bwMode="auto">
            <a:xfrm flipH="1">
              <a:off x="7142163" y="-1308100"/>
              <a:ext cx="1651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295DFF2A-9E33-45E4-BFBF-BEC93398A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51" y="1271704"/>
            <a:ext cx="4166017" cy="300253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518451" y="2350902"/>
            <a:ext cx="4063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02.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认知重建技术（</a:t>
            </a:r>
            <a:r>
              <a:rPr lang="en-US" altLang="zh-CN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CR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248564" y="283431"/>
            <a:ext cx="26468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认知重组技术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794911" y="2528495"/>
            <a:ext cx="657911" cy="663798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13013" y="2526222"/>
            <a:ext cx="657911" cy="663798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463903" y="2912331"/>
            <a:ext cx="102960" cy="10299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553127" y="3003610"/>
            <a:ext cx="99146" cy="104896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0"/>
          <p:cNvSpPr/>
          <p:nvPr/>
        </p:nvSpPr>
        <p:spPr bwMode="auto">
          <a:xfrm>
            <a:off x="1459705" y="2190913"/>
            <a:ext cx="1360138" cy="764959"/>
          </a:xfrm>
          <a:custGeom>
            <a:avLst/>
            <a:gdLst>
              <a:gd name="T0" fmla="*/ 583 w 597"/>
              <a:gd name="T1" fmla="*/ 291 h 333"/>
              <a:gd name="T2" fmla="*/ 291 w 597"/>
              <a:gd name="T3" fmla="*/ 0 h 333"/>
              <a:gd name="T4" fmla="*/ 0 w 597"/>
              <a:gd name="T5" fmla="*/ 291 h 333"/>
              <a:gd name="T6" fmla="*/ 49 w 597"/>
              <a:gd name="T7" fmla="*/ 291 h 333"/>
              <a:gd name="T8" fmla="*/ 291 w 597"/>
              <a:gd name="T9" fmla="*/ 49 h 333"/>
              <a:gd name="T10" fmla="*/ 534 w 597"/>
              <a:gd name="T11" fmla="*/ 291 h 333"/>
              <a:gd name="T12" fmla="*/ 520 w 597"/>
              <a:gd name="T13" fmla="*/ 291 h 333"/>
              <a:gd name="T14" fmla="*/ 559 w 597"/>
              <a:gd name="T15" fmla="*/ 333 h 333"/>
              <a:gd name="T16" fmla="*/ 597 w 597"/>
              <a:gd name="T17" fmla="*/ 291 h 333"/>
              <a:gd name="T18" fmla="*/ 583 w 597"/>
              <a:gd name="T19" fmla="*/ 291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7" h="333">
                <a:moveTo>
                  <a:pt x="583" y="291"/>
                </a:moveTo>
                <a:cubicBezTo>
                  <a:pt x="583" y="130"/>
                  <a:pt x="453" y="0"/>
                  <a:pt x="291" y="0"/>
                </a:cubicBezTo>
                <a:cubicBezTo>
                  <a:pt x="130" y="0"/>
                  <a:pt x="0" y="130"/>
                  <a:pt x="0" y="291"/>
                </a:cubicBezTo>
                <a:cubicBezTo>
                  <a:pt x="49" y="291"/>
                  <a:pt x="49" y="291"/>
                  <a:pt x="49" y="291"/>
                </a:cubicBezTo>
                <a:cubicBezTo>
                  <a:pt x="49" y="157"/>
                  <a:pt x="158" y="49"/>
                  <a:pt x="291" y="49"/>
                </a:cubicBezTo>
                <a:cubicBezTo>
                  <a:pt x="425" y="49"/>
                  <a:pt x="534" y="157"/>
                  <a:pt x="534" y="291"/>
                </a:cubicBezTo>
                <a:cubicBezTo>
                  <a:pt x="520" y="291"/>
                  <a:pt x="520" y="291"/>
                  <a:pt x="520" y="291"/>
                </a:cubicBezTo>
                <a:cubicBezTo>
                  <a:pt x="559" y="333"/>
                  <a:pt x="559" y="333"/>
                  <a:pt x="559" y="333"/>
                </a:cubicBezTo>
                <a:cubicBezTo>
                  <a:pt x="597" y="291"/>
                  <a:pt x="597" y="291"/>
                  <a:pt x="597" y="291"/>
                </a:cubicBezTo>
                <a:lnTo>
                  <a:pt x="583" y="291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4226569" y="2528495"/>
            <a:ext cx="659047" cy="66379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659363" y="2528495"/>
            <a:ext cx="657911" cy="663798"/>
          </a:xfrm>
          <a:prstGeom prst="ellipse">
            <a:avLst/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445807" y="2526222"/>
            <a:ext cx="657911" cy="663798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Freeform 14"/>
          <p:cNvSpPr/>
          <p:nvPr/>
        </p:nvSpPr>
        <p:spPr bwMode="auto">
          <a:xfrm>
            <a:off x="3894772" y="2190913"/>
            <a:ext cx="1356728" cy="764959"/>
          </a:xfrm>
          <a:custGeom>
            <a:avLst/>
            <a:gdLst>
              <a:gd name="T0" fmla="*/ 582 w 596"/>
              <a:gd name="T1" fmla="*/ 291 h 333"/>
              <a:gd name="T2" fmla="*/ 291 w 596"/>
              <a:gd name="T3" fmla="*/ 0 h 333"/>
              <a:gd name="T4" fmla="*/ 0 w 596"/>
              <a:gd name="T5" fmla="*/ 266 h 333"/>
              <a:gd name="T6" fmla="*/ 24 w 596"/>
              <a:gd name="T7" fmla="*/ 240 h 333"/>
              <a:gd name="T8" fmla="*/ 49 w 596"/>
              <a:gd name="T9" fmla="*/ 268 h 333"/>
              <a:gd name="T10" fmla="*/ 291 w 596"/>
              <a:gd name="T11" fmla="*/ 49 h 333"/>
              <a:gd name="T12" fmla="*/ 533 w 596"/>
              <a:gd name="T13" fmla="*/ 291 h 333"/>
              <a:gd name="T14" fmla="*/ 520 w 596"/>
              <a:gd name="T15" fmla="*/ 291 h 333"/>
              <a:gd name="T16" fmla="*/ 558 w 596"/>
              <a:gd name="T17" fmla="*/ 333 h 333"/>
              <a:gd name="T18" fmla="*/ 596 w 596"/>
              <a:gd name="T19" fmla="*/ 291 h 333"/>
              <a:gd name="T20" fmla="*/ 582 w 596"/>
              <a:gd name="T21" fmla="*/ 291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6" h="333">
                <a:moveTo>
                  <a:pt x="582" y="291"/>
                </a:moveTo>
                <a:cubicBezTo>
                  <a:pt x="582" y="130"/>
                  <a:pt x="452" y="0"/>
                  <a:pt x="291" y="0"/>
                </a:cubicBezTo>
                <a:cubicBezTo>
                  <a:pt x="138" y="0"/>
                  <a:pt x="13" y="117"/>
                  <a:pt x="0" y="266"/>
                </a:cubicBezTo>
                <a:cubicBezTo>
                  <a:pt x="24" y="240"/>
                  <a:pt x="24" y="240"/>
                  <a:pt x="24" y="240"/>
                </a:cubicBezTo>
                <a:cubicBezTo>
                  <a:pt x="49" y="268"/>
                  <a:pt x="49" y="268"/>
                  <a:pt x="49" y="268"/>
                </a:cubicBezTo>
                <a:cubicBezTo>
                  <a:pt x="61" y="145"/>
                  <a:pt x="165" y="49"/>
                  <a:pt x="291" y="49"/>
                </a:cubicBezTo>
                <a:cubicBezTo>
                  <a:pt x="425" y="49"/>
                  <a:pt x="533" y="157"/>
                  <a:pt x="533" y="291"/>
                </a:cubicBezTo>
                <a:cubicBezTo>
                  <a:pt x="520" y="291"/>
                  <a:pt x="520" y="291"/>
                  <a:pt x="520" y="291"/>
                </a:cubicBezTo>
                <a:cubicBezTo>
                  <a:pt x="558" y="333"/>
                  <a:pt x="558" y="333"/>
                  <a:pt x="558" y="333"/>
                </a:cubicBezTo>
                <a:cubicBezTo>
                  <a:pt x="596" y="291"/>
                  <a:pt x="596" y="291"/>
                  <a:pt x="596" y="291"/>
                </a:cubicBezTo>
                <a:lnTo>
                  <a:pt x="582" y="291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5"/>
          <p:cNvSpPr/>
          <p:nvPr/>
        </p:nvSpPr>
        <p:spPr bwMode="auto">
          <a:xfrm>
            <a:off x="2677807" y="2764916"/>
            <a:ext cx="1357865" cy="764959"/>
          </a:xfrm>
          <a:custGeom>
            <a:avLst/>
            <a:gdLst>
              <a:gd name="T0" fmla="*/ 558 w 596"/>
              <a:gd name="T1" fmla="*/ 0 h 333"/>
              <a:gd name="T2" fmla="*/ 520 w 596"/>
              <a:gd name="T3" fmla="*/ 41 h 333"/>
              <a:gd name="T4" fmla="*/ 533 w 596"/>
              <a:gd name="T5" fmla="*/ 41 h 333"/>
              <a:gd name="T6" fmla="*/ 291 w 596"/>
              <a:gd name="T7" fmla="*/ 284 h 333"/>
              <a:gd name="T8" fmla="*/ 49 w 596"/>
              <a:gd name="T9" fmla="*/ 65 h 333"/>
              <a:gd name="T10" fmla="*/ 24 w 596"/>
              <a:gd name="T11" fmla="*/ 93 h 333"/>
              <a:gd name="T12" fmla="*/ 0 w 596"/>
              <a:gd name="T13" fmla="*/ 67 h 333"/>
              <a:gd name="T14" fmla="*/ 291 w 596"/>
              <a:gd name="T15" fmla="*/ 333 h 333"/>
              <a:gd name="T16" fmla="*/ 582 w 596"/>
              <a:gd name="T17" fmla="*/ 41 h 333"/>
              <a:gd name="T18" fmla="*/ 596 w 596"/>
              <a:gd name="T19" fmla="*/ 41 h 333"/>
              <a:gd name="T20" fmla="*/ 558 w 596"/>
              <a:gd name="T21" fmla="*/ 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6" h="333">
                <a:moveTo>
                  <a:pt x="558" y="0"/>
                </a:moveTo>
                <a:cubicBezTo>
                  <a:pt x="520" y="41"/>
                  <a:pt x="520" y="41"/>
                  <a:pt x="520" y="41"/>
                </a:cubicBezTo>
                <a:cubicBezTo>
                  <a:pt x="533" y="41"/>
                  <a:pt x="533" y="41"/>
                  <a:pt x="533" y="41"/>
                </a:cubicBezTo>
                <a:cubicBezTo>
                  <a:pt x="533" y="175"/>
                  <a:pt x="425" y="284"/>
                  <a:pt x="291" y="284"/>
                </a:cubicBezTo>
                <a:cubicBezTo>
                  <a:pt x="165" y="284"/>
                  <a:pt x="61" y="188"/>
                  <a:pt x="49" y="65"/>
                </a:cubicBezTo>
                <a:cubicBezTo>
                  <a:pt x="24" y="93"/>
                  <a:pt x="24" y="93"/>
                  <a:pt x="24" y="93"/>
                </a:cubicBezTo>
                <a:cubicBezTo>
                  <a:pt x="0" y="67"/>
                  <a:pt x="0" y="67"/>
                  <a:pt x="0" y="67"/>
                </a:cubicBezTo>
                <a:cubicBezTo>
                  <a:pt x="13" y="216"/>
                  <a:pt x="138" y="333"/>
                  <a:pt x="291" y="333"/>
                </a:cubicBezTo>
                <a:cubicBezTo>
                  <a:pt x="452" y="333"/>
                  <a:pt x="582" y="202"/>
                  <a:pt x="582" y="41"/>
                </a:cubicBezTo>
                <a:cubicBezTo>
                  <a:pt x="596" y="41"/>
                  <a:pt x="596" y="41"/>
                  <a:pt x="596" y="41"/>
                </a:cubicBezTo>
                <a:lnTo>
                  <a:pt x="558" y="0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6"/>
          <p:cNvSpPr/>
          <p:nvPr/>
        </p:nvSpPr>
        <p:spPr bwMode="auto">
          <a:xfrm>
            <a:off x="6328702" y="2190913"/>
            <a:ext cx="1355593" cy="764959"/>
          </a:xfrm>
          <a:custGeom>
            <a:avLst/>
            <a:gdLst>
              <a:gd name="T0" fmla="*/ 581 w 595"/>
              <a:gd name="T1" fmla="*/ 291 h 333"/>
              <a:gd name="T2" fmla="*/ 290 w 595"/>
              <a:gd name="T3" fmla="*/ 0 h 333"/>
              <a:gd name="T4" fmla="*/ 0 w 595"/>
              <a:gd name="T5" fmla="*/ 263 h 333"/>
              <a:gd name="T6" fmla="*/ 23 w 595"/>
              <a:gd name="T7" fmla="*/ 238 h 333"/>
              <a:gd name="T8" fmla="*/ 49 w 595"/>
              <a:gd name="T9" fmla="*/ 266 h 333"/>
              <a:gd name="T10" fmla="*/ 290 w 595"/>
              <a:gd name="T11" fmla="*/ 49 h 333"/>
              <a:gd name="T12" fmla="*/ 532 w 595"/>
              <a:gd name="T13" fmla="*/ 291 h 333"/>
              <a:gd name="T14" fmla="*/ 519 w 595"/>
              <a:gd name="T15" fmla="*/ 291 h 333"/>
              <a:gd name="T16" fmla="*/ 557 w 595"/>
              <a:gd name="T17" fmla="*/ 333 h 333"/>
              <a:gd name="T18" fmla="*/ 595 w 595"/>
              <a:gd name="T19" fmla="*/ 291 h 333"/>
              <a:gd name="T20" fmla="*/ 581 w 595"/>
              <a:gd name="T21" fmla="*/ 291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5" h="333">
                <a:moveTo>
                  <a:pt x="581" y="291"/>
                </a:moveTo>
                <a:cubicBezTo>
                  <a:pt x="581" y="130"/>
                  <a:pt x="451" y="0"/>
                  <a:pt x="290" y="0"/>
                </a:cubicBezTo>
                <a:cubicBezTo>
                  <a:pt x="138" y="0"/>
                  <a:pt x="14" y="115"/>
                  <a:pt x="0" y="263"/>
                </a:cubicBezTo>
                <a:cubicBezTo>
                  <a:pt x="23" y="238"/>
                  <a:pt x="23" y="238"/>
                  <a:pt x="23" y="238"/>
                </a:cubicBezTo>
                <a:cubicBezTo>
                  <a:pt x="49" y="266"/>
                  <a:pt x="49" y="266"/>
                  <a:pt x="49" y="266"/>
                </a:cubicBezTo>
                <a:cubicBezTo>
                  <a:pt x="62" y="144"/>
                  <a:pt x="165" y="49"/>
                  <a:pt x="290" y="49"/>
                </a:cubicBezTo>
                <a:cubicBezTo>
                  <a:pt x="424" y="49"/>
                  <a:pt x="532" y="157"/>
                  <a:pt x="532" y="291"/>
                </a:cubicBezTo>
                <a:cubicBezTo>
                  <a:pt x="519" y="291"/>
                  <a:pt x="519" y="291"/>
                  <a:pt x="519" y="291"/>
                </a:cubicBezTo>
                <a:cubicBezTo>
                  <a:pt x="557" y="333"/>
                  <a:pt x="557" y="333"/>
                  <a:pt x="557" y="333"/>
                </a:cubicBezTo>
                <a:cubicBezTo>
                  <a:pt x="595" y="291"/>
                  <a:pt x="595" y="291"/>
                  <a:pt x="595" y="291"/>
                </a:cubicBezTo>
                <a:lnTo>
                  <a:pt x="581" y="291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7"/>
          <p:cNvSpPr/>
          <p:nvPr/>
        </p:nvSpPr>
        <p:spPr bwMode="auto">
          <a:xfrm>
            <a:off x="5110601" y="2764916"/>
            <a:ext cx="1357865" cy="764959"/>
          </a:xfrm>
          <a:custGeom>
            <a:avLst/>
            <a:gdLst>
              <a:gd name="T0" fmla="*/ 558 w 596"/>
              <a:gd name="T1" fmla="*/ 0 h 333"/>
              <a:gd name="T2" fmla="*/ 520 w 596"/>
              <a:gd name="T3" fmla="*/ 41 h 333"/>
              <a:gd name="T4" fmla="*/ 533 w 596"/>
              <a:gd name="T5" fmla="*/ 41 h 333"/>
              <a:gd name="T6" fmla="*/ 291 w 596"/>
              <a:gd name="T7" fmla="*/ 284 h 333"/>
              <a:gd name="T8" fmla="*/ 49 w 596"/>
              <a:gd name="T9" fmla="*/ 65 h 333"/>
              <a:gd name="T10" fmla="*/ 24 w 596"/>
              <a:gd name="T11" fmla="*/ 93 h 333"/>
              <a:gd name="T12" fmla="*/ 0 w 596"/>
              <a:gd name="T13" fmla="*/ 67 h 333"/>
              <a:gd name="T14" fmla="*/ 291 w 596"/>
              <a:gd name="T15" fmla="*/ 333 h 333"/>
              <a:gd name="T16" fmla="*/ 582 w 596"/>
              <a:gd name="T17" fmla="*/ 41 h 333"/>
              <a:gd name="T18" fmla="*/ 596 w 596"/>
              <a:gd name="T19" fmla="*/ 41 h 333"/>
              <a:gd name="T20" fmla="*/ 558 w 596"/>
              <a:gd name="T21" fmla="*/ 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6" h="333">
                <a:moveTo>
                  <a:pt x="558" y="0"/>
                </a:moveTo>
                <a:cubicBezTo>
                  <a:pt x="520" y="41"/>
                  <a:pt x="520" y="41"/>
                  <a:pt x="520" y="41"/>
                </a:cubicBezTo>
                <a:cubicBezTo>
                  <a:pt x="533" y="41"/>
                  <a:pt x="533" y="41"/>
                  <a:pt x="533" y="41"/>
                </a:cubicBezTo>
                <a:cubicBezTo>
                  <a:pt x="533" y="175"/>
                  <a:pt x="425" y="284"/>
                  <a:pt x="291" y="284"/>
                </a:cubicBezTo>
                <a:cubicBezTo>
                  <a:pt x="165" y="284"/>
                  <a:pt x="61" y="188"/>
                  <a:pt x="49" y="65"/>
                </a:cubicBezTo>
                <a:cubicBezTo>
                  <a:pt x="24" y="93"/>
                  <a:pt x="24" y="93"/>
                  <a:pt x="24" y="93"/>
                </a:cubicBezTo>
                <a:cubicBezTo>
                  <a:pt x="0" y="67"/>
                  <a:pt x="0" y="67"/>
                  <a:pt x="0" y="67"/>
                </a:cubicBezTo>
                <a:cubicBezTo>
                  <a:pt x="14" y="216"/>
                  <a:pt x="139" y="333"/>
                  <a:pt x="291" y="333"/>
                </a:cubicBezTo>
                <a:cubicBezTo>
                  <a:pt x="452" y="333"/>
                  <a:pt x="582" y="202"/>
                  <a:pt x="582" y="41"/>
                </a:cubicBezTo>
                <a:cubicBezTo>
                  <a:pt x="596" y="41"/>
                  <a:pt x="596" y="41"/>
                  <a:pt x="596" y="41"/>
                </a:cubicBezTo>
                <a:lnTo>
                  <a:pt x="558" y="0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1255510" y="3546745"/>
            <a:ext cx="14222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indent="266700"/>
            <a:r>
              <a:rPr lang="zh-CN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⑴描述情况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2063189" y="1933761"/>
            <a:ext cx="21704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indent="266700"/>
            <a:r>
              <a:rPr lang="zh-CN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⑵描述消极的感觉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500438" y="3551576"/>
            <a:ext cx="1945369" cy="72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indent="266700"/>
            <a:r>
              <a:rPr lang="zh-CN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⑶找出消极情绪</a:t>
            </a:r>
            <a:endParaRPr lang="en-US" altLang="zh-CN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66700"/>
            <a:r>
              <a:rPr lang="en-US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背后的想法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683810" y="3377936"/>
            <a:ext cx="2645375" cy="972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⑸采取行动</a:t>
            </a:r>
            <a:endParaRPr lang="en-US" altLang="zh-CN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zh-CN" sz="10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如果你的想法不准确，那就转变这个想法；如果你的想法是正确的，那就制定行动计划来解决这个情况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751532" y="1713320"/>
            <a:ext cx="19870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indent="266700"/>
            <a:r>
              <a:rPr lang="zh-CN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⑷评估支持和不支持该观点的证据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256761" y="2742576"/>
            <a:ext cx="170414" cy="231090"/>
            <a:chOff x="9774238" y="912813"/>
            <a:chExt cx="209551" cy="284163"/>
          </a:xfrm>
        </p:grpSpPr>
        <p:sp>
          <p:nvSpPr>
            <p:cNvPr id="28" name="Freeform 22"/>
            <p:cNvSpPr/>
            <p:nvPr/>
          </p:nvSpPr>
          <p:spPr bwMode="auto">
            <a:xfrm>
              <a:off x="9893301" y="912813"/>
              <a:ext cx="90488" cy="90488"/>
            </a:xfrm>
            <a:custGeom>
              <a:avLst/>
              <a:gdLst>
                <a:gd name="T0" fmla="*/ 57 w 57"/>
                <a:gd name="T1" fmla="*/ 57 h 57"/>
                <a:gd name="T2" fmla="*/ 0 w 57"/>
                <a:gd name="T3" fmla="*/ 0 h 57"/>
                <a:gd name="T4" fmla="*/ 0 w 57"/>
                <a:gd name="T5" fmla="*/ 57 h 57"/>
                <a:gd name="T6" fmla="*/ 57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57" y="57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"/>
            <p:cNvSpPr/>
            <p:nvPr/>
          </p:nvSpPr>
          <p:spPr bwMode="auto">
            <a:xfrm>
              <a:off x="9774238" y="912813"/>
              <a:ext cx="209550" cy="284163"/>
            </a:xfrm>
            <a:custGeom>
              <a:avLst/>
              <a:gdLst>
                <a:gd name="T0" fmla="*/ 75 w 132"/>
                <a:gd name="T1" fmla="*/ 0 h 179"/>
                <a:gd name="T2" fmla="*/ 0 w 132"/>
                <a:gd name="T3" fmla="*/ 0 h 179"/>
                <a:gd name="T4" fmla="*/ 0 w 132"/>
                <a:gd name="T5" fmla="*/ 179 h 179"/>
                <a:gd name="T6" fmla="*/ 132 w 132"/>
                <a:gd name="T7" fmla="*/ 179 h 179"/>
                <a:gd name="T8" fmla="*/ 132 w 132"/>
                <a:gd name="T9" fmla="*/ 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79">
                  <a:moveTo>
                    <a:pt x="75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132" y="179"/>
                  </a:lnTo>
                  <a:lnTo>
                    <a:pt x="132" y="5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439902" y="2743644"/>
            <a:ext cx="232380" cy="232380"/>
            <a:chOff x="11363326" y="-2538413"/>
            <a:chExt cx="285750" cy="285750"/>
          </a:xfrm>
        </p:grpSpPr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11423651" y="-2297113"/>
              <a:ext cx="150813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1363326" y="-2538413"/>
              <a:ext cx="285750" cy="195263"/>
            </a:xfrm>
            <a:prstGeom prst="rect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11401426" y="-2508250"/>
              <a:ext cx="20955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11522076" y="-2447925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11522076" y="-2417763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11522076" y="-2387600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V="1">
              <a:off x="11393488" y="-2409825"/>
              <a:ext cx="0" cy="30163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V="1">
              <a:off x="11423651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flipV="1">
              <a:off x="11453813" y="-2470150"/>
              <a:ext cx="0" cy="90488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11483976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V="1">
              <a:off x="11498263" y="-2335213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007676" y="2755975"/>
            <a:ext cx="232380" cy="207852"/>
            <a:chOff x="7043738" y="-1533525"/>
            <a:chExt cx="285750" cy="255588"/>
          </a:xfrm>
        </p:grpSpPr>
        <p:sp>
          <p:nvSpPr>
            <p:cNvPr id="43" name="Freeform 42"/>
            <p:cNvSpPr/>
            <p:nvPr/>
          </p:nvSpPr>
          <p:spPr bwMode="auto">
            <a:xfrm>
              <a:off x="7043738" y="-1533525"/>
              <a:ext cx="285750" cy="255588"/>
            </a:xfrm>
            <a:custGeom>
              <a:avLst/>
              <a:gdLst>
                <a:gd name="T0" fmla="*/ 76 w 76"/>
                <a:gd name="T1" fmla="*/ 4 h 68"/>
                <a:gd name="T2" fmla="*/ 72 w 76"/>
                <a:gd name="T3" fmla="*/ 0 h 68"/>
                <a:gd name="T4" fmla="*/ 4 w 76"/>
                <a:gd name="T5" fmla="*/ 0 h 68"/>
                <a:gd name="T6" fmla="*/ 0 w 76"/>
                <a:gd name="T7" fmla="*/ 4 h 68"/>
                <a:gd name="T8" fmla="*/ 0 w 76"/>
                <a:gd name="T9" fmla="*/ 64 h 68"/>
                <a:gd name="T10" fmla="*/ 4 w 76"/>
                <a:gd name="T11" fmla="*/ 68 h 68"/>
                <a:gd name="T12" fmla="*/ 72 w 76"/>
                <a:gd name="T13" fmla="*/ 68 h 68"/>
                <a:gd name="T14" fmla="*/ 76 w 76"/>
                <a:gd name="T15" fmla="*/ 64 h 68"/>
                <a:gd name="T16" fmla="*/ 76 w 76"/>
                <a:gd name="T17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68">
                  <a:moveTo>
                    <a:pt x="76" y="4"/>
                  </a:moveTo>
                  <a:cubicBezTo>
                    <a:pt x="76" y="2"/>
                    <a:pt x="74" y="0"/>
                    <a:pt x="7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6"/>
                    <a:pt x="2" y="68"/>
                    <a:pt x="4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4" y="68"/>
                    <a:pt x="76" y="66"/>
                    <a:pt x="76" y="64"/>
                  </a:cubicBezTo>
                  <a:lnTo>
                    <a:pt x="76" y="4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7089776" y="-1487488"/>
              <a:ext cx="44450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7067551" y="-1435100"/>
              <a:ext cx="239713" cy="90488"/>
            </a:xfrm>
            <a:custGeom>
              <a:avLst/>
              <a:gdLst>
                <a:gd name="T0" fmla="*/ 0 w 151"/>
                <a:gd name="T1" fmla="*/ 57 h 57"/>
                <a:gd name="T2" fmla="*/ 37 w 151"/>
                <a:gd name="T3" fmla="*/ 28 h 57"/>
                <a:gd name="T4" fmla="*/ 56 w 151"/>
                <a:gd name="T5" fmla="*/ 47 h 57"/>
                <a:gd name="T6" fmla="*/ 103 w 151"/>
                <a:gd name="T7" fmla="*/ 0 h 57"/>
                <a:gd name="T8" fmla="*/ 151 w 151"/>
                <a:gd name="T9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57">
                  <a:moveTo>
                    <a:pt x="0" y="57"/>
                  </a:moveTo>
                  <a:lnTo>
                    <a:pt x="37" y="28"/>
                  </a:lnTo>
                  <a:lnTo>
                    <a:pt x="56" y="47"/>
                  </a:lnTo>
                  <a:lnTo>
                    <a:pt x="103" y="0"/>
                  </a:lnTo>
                  <a:lnTo>
                    <a:pt x="151" y="4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7202488" y="-1338263"/>
              <a:ext cx="104775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>
              <a:off x="7142163" y="-1308100"/>
              <a:ext cx="1651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898368" y="2737062"/>
            <a:ext cx="179898" cy="242118"/>
            <a:chOff x="9758363" y="1408113"/>
            <a:chExt cx="211138" cy="284163"/>
          </a:xfrm>
        </p:grpSpPr>
        <p:sp>
          <p:nvSpPr>
            <p:cNvPr id="49" name="Freeform 20"/>
            <p:cNvSpPr/>
            <p:nvPr/>
          </p:nvSpPr>
          <p:spPr bwMode="auto">
            <a:xfrm>
              <a:off x="9758363" y="1452563"/>
              <a:ext cx="211138" cy="239713"/>
            </a:xfrm>
            <a:custGeom>
              <a:avLst/>
              <a:gdLst>
                <a:gd name="T0" fmla="*/ 6 w 56"/>
                <a:gd name="T1" fmla="*/ 0 h 64"/>
                <a:gd name="T2" fmla="*/ 2 w 56"/>
                <a:gd name="T3" fmla="*/ 0 h 64"/>
                <a:gd name="T4" fmla="*/ 0 w 56"/>
                <a:gd name="T5" fmla="*/ 2 h 64"/>
                <a:gd name="T6" fmla="*/ 0 w 56"/>
                <a:gd name="T7" fmla="*/ 62 h 64"/>
                <a:gd name="T8" fmla="*/ 2 w 56"/>
                <a:gd name="T9" fmla="*/ 64 h 64"/>
                <a:gd name="T10" fmla="*/ 54 w 56"/>
                <a:gd name="T11" fmla="*/ 64 h 64"/>
                <a:gd name="T12" fmla="*/ 56 w 56"/>
                <a:gd name="T13" fmla="*/ 62 h 64"/>
                <a:gd name="T14" fmla="*/ 56 w 56"/>
                <a:gd name="T15" fmla="*/ 2 h 64"/>
                <a:gd name="T16" fmla="*/ 54 w 56"/>
                <a:gd name="T17" fmla="*/ 0 h 64"/>
                <a:gd name="T18" fmla="*/ 50 w 56"/>
                <a:gd name="T1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6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1" y="64"/>
                    <a:pt x="2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5" y="64"/>
                    <a:pt x="56" y="63"/>
                    <a:pt x="56" y="6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1"/>
                    <a:pt x="55" y="0"/>
                    <a:pt x="54" y="0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9804401" y="1408113"/>
              <a:ext cx="119063" cy="60325"/>
            </a:xfrm>
            <a:custGeom>
              <a:avLst/>
              <a:gdLst>
                <a:gd name="T0" fmla="*/ 14 w 32"/>
                <a:gd name="T1" fmla="*/ 0 h 16"/>
                <a:gd name="T2" fmla="*/ 12 w 32"/>
                <a:gd name="T3" fmla="*/ 2 h 16"/>
                <a:gd name="T4" fmla="*/ 10 w 32"/>
                <a:gd name="T5" fmla="*/ 6 h 16"/>
                <a:gd name="T6" fmla="*/ 8 w 32"/>
                <a:gd name="T7" fmla="*/ 8 h 16"/>
                <a:gd name="T8" fmla="*/ 4 w 32"/>
                <a:gd name="T9" fmla="*/ 8 h 16"/>
                <a:gd name="T10" fmla="*/ 2 w 32"/>
                <a:gd name="T11" fmla="*/ 10 h 16"/>
                <a:gd name="T12" fmla="*/ 0 w 32"/>
                <a:gd name="T13" fmla="*/ 14 h 16"/>
                <a:gd name="T14" fmla="*/ 2 w 32"/>
                <a:gd name="T15" fmla="*/ 16 h 16"/>
                <a:gd name="T16" fmla="*/ 30 w 32"/>
                <a:gd name="T17" fmla="*/ 16 h 16"/>
                <a:gd name="T18" fmla="*/ 32 w 32"/>
                <a:gd name="T19" fmla="*/ 14 h 16"/>
                <a:gd name="T20" fmla="*/ 30 w 32"/>
                <a:gd name="T21" fmla="*/ 10 h 16"/>
                <a:gd name="T22" fmla="*/ 28 w 32"/>
                <a:gd name="T23" fmla="*/ 8 h 16"/>
                <a:gd name="T24" fmla="*/ 24 w 32"/>
                <a:gd name="T25" fmla="*/ 8 h 16"/>
                <a:gd name="T26" fmla="*/ 22 w 32"/>
                <a:gd name="T27" fmla="*/ 6 h 16"/>
                <a:gd name="T28" fmla="*/ 20 w 32"/>
                <a:gd name="T29" fmla="*/ 2 h 16"/>
                <a:gd name="T30" fmla="*/ 18 w 32"/>
                <a:gd name="T31" fmla="*/ 0 h 16"/>
                <a:gd name="T32" fmla="*/ 14 w 32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14" y="0"/>
                  </a:moveTo>
                  <a:cubicBezTo>
                    <a:pt x="13" y="0"/>
                    <a:pt x="12" y="1"/>
                    <a:pt x="12" y="2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9" y="8"/>
                    <a:pt x="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2" y="9"/>
                    <a:pt x="2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2" y="15"/>
                    <a:pt x="32" y="14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9"/>
                    <a:pt x="29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2" y="7"/>
                    <a:pt x="22" y="6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lnTo>
                    <a:pt x="14" y="0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676741" y="2726041"/>
            <a:ext cx="225584" cy="268876"/>
            <a:chOff x="6932613" y="-3332163"/>
            <a:chExt cx="314325" cy="374650"/>
          </a:xfrm>
        </p:grpSpPr>
        <p:sp>
          <p:nvSpPr>
            <p:cNvPr id="52" name="Oval 28"/>
            <p:cNvSpPr>
              <a:spLocks noChangeArrowheads="1"/>
            </p:cNvSpPr>
            <p:nvPr/>
          </p:nvSpPr>
          <p:spPr bwMode="auto">
            <a:xfrm>
              <a:off x="6932613" y="-3271838"/>
              <a:ext cx="314325" cy="314325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 flipV="1">
              <a:off x="7089775" y="-3241675"/>
              <a:ext cx="0" cy="1270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Line 30"/>
            <p:cNvSpPr>
              <a:spLocks noChangeShapeType="1"/>
            </p:cNvSpPr>
            <p:nvPr/>
          </p:nvSpPr>
          <p:spPr bwMode="auto">
            <a:xfrm>
              <a:off x="7089775" y="-3321050"/>
              <a:ext cx="0" cy="381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Line 31"/>
            <p:cNvSpPr>
              <a:spLocks noChangeShapeType="1"/>
            </p:cNvSpPr>
            <p:nvPr/>
          </p:nvSpPr>
          <p:spPr bwMode="auto">
            <a:xfrm>
              <a:off x="7059613" y="-3332163"/>
              <a:ext cx="6032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Line 32"/>
            <p:cNvSpPr>
              <a:spLocks noChangeShapeType="1"/>
            </p:cNvSpPr>
            <p:nvPr/>
          </p:nvSpPr>
          <p:spPr bwMode="auto">
            <a:xfrm flipV="1">
              <a:off x="7089775" y="-3208338"/>
              <a:ext cx="93662" cy="93663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 flipV="1">
              <a:off x="7213600" y="-3271838"/>
              <a:ext cx="33337" cy="333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497899" y="892229"/>
            <a:ext cx="6882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情景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：问问你自己“发生了什么使我难过的事情”。简单描述情境</a:t>
            </a:r>
            <a:endParaRPr lang="zh-CN" altLang="en-US" sz="1100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497899" y="2376244"/>
            <a:ext cx="5497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想法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：问问你自己“我想到什么会使我有这种感觉”</a:t>
            </a:r>
            <a:endParaRPr lang="zh-CN" altLang="en-US" sz="1100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96296" y="1519049"/>
            <a:ext cx="7312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感觉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：圈出你最强烈的感觉（如果超过一个，可以使用另外一张表格），</a:t>
            </a:r>
            <a:endParaRPr lang="en-US" altLang="zh-CN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如：害怕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焦虑、伤心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抑郁、</a:t>
            </a:r>
            <a:r>
              <a:rPr lang="zh-CN" altLang="zh-CN" sz="1800" kern="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罪恶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羞愧、愤怒等</a:t>
            </a:r>
            <a:endParaRPr lang="zh-CN" altLang="en-US" sz="1100" dirty="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97899" y="3104474"/>
            <a:ext cx="735008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评估你的想法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：问问你自己：支持你的想法的证据？有没有其他的替代</a:t>
            </a:r>
            <a:endParaRPr lang="en-US" altLang="zh-CN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        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化方法去看待这件事情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？有没有不支持你的想法的证据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100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19760" y="804784"/>
            <a:ext cx="653168" cy="653168"/>
            <a:chOff x="844731" y="1680754"/>
            <a:chExt cx="653168" cy="653168"/>
          </a:xfrm>
        </p:grpSpPr>
        <p:sp>
          <p:nvSpPr>
            <p:cNvPr id="29" name="椭圆 28"/>
            <p:cNvSpPr/>
            <p:nvPr/>
          </p:nvSpPr>
          <p:spPr>
            <a:xfrm>
              <a:off x="844731" y="1680754"/>
              <a:ext cx="653168" cy="65316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865"/>
            <p:cNvSpPr>
              <a:spLocks noEditPoints="1"/>
            </p:cNvSpPr>
            <p:nvPr/>
          </p:nvSpPr>
          <p:spPr bwMode="auto">
            <a:xfrm>
              <a:off x="972084" y="1823430"/>
              <a:ext cx="398463" cy="395288"/>
            </a:xfrm>
            <a:custGeom>
              <a:avLst/>
              <a:gdLst>
                <a:gd name="T0" fmla="*/ 42 w 259"/>
                <a:gd name="T1" fmla="*/ 0 h 257"/>
                <a:gd name="T2" fmla="*/ 108 w 259"/>
                <a:gd name="T3" fmla="*/ 96 h 257"/>
                <a:gd name="T4" fmla="*/ 96 w 259"/>
                <a:gd name="T5" fmla="*/ 82 h 257"/>
                <a:gd name="T6" fmla="*/ 73 w 259"/>
                <a:gd name="T7" fmla="*/ 82 h 257"/>
                <a:gd name="T8" fmla="*/ 73 w 259"/>
                <a:gd name="T9" fmla="*/ 60 h 257"/>
                <a:gd name="T10" fmla="*/ 61 w 259"/>
                <a:gd name="T11" fmla="*/ 48 h 257"/>
                <a:gd name="T12" fmla="*/ 39 w 259"/>
                <a:gd name="T13" fmla="*/ 48 h 257"/>
                <a:gd name="T14" fmla="*/ 42 w 259"/>
                <a:gd name="T15" fmla="*/ 13 h 257"/>
                <a:gd name="T16" fmla="*/ 92 w 259"/>
                <a:gd name="T17" fmla="*/ 121 h 257"/>
                <a:gd name="T18" fmla="*/ 0 w 259"/>
                <a:gd name="T19" fmla="*/ 42 h 257"/>
                <a:gd name="T20" fmla="*/ 35 w 259"/>
                <a:gd name="T21" fmla="*/ 186 h 257"/>
                <a:gd name="T22" fmla="*/ 44 w 259"/>
                <a:gd name="T23" fmla="*/ 239 h 257"/>
                <a:gd name="T24" fmla="*/ 216 w 259"/>
                <a:gd name="T25" fmla="*/ 257 h 257"/>
                <a:gd name="T26" fmla="*/ 172 w 259"/>
                <a:gd name="T27" fmla="*/ 128 h 257"/>
                <a:gd name="T28" fmla="*/ 225 w 259"/>
                <a:gd name="T29" fmla="*/ 71 h 257"/>
                <a:gd name="T30" fmla="*/ 226 w 259"/>
                <a:gd name="T31" fmla="*/ 5 h 257"/>
                <a:gd name="T32" fmla="*/ 203 w 259"/>
                <a:gd name="T33" fmla="*/ 30 h 257"/>
                <a:gd name="T34" fmla="*/ 228 w 259"/>
                <a:gd name="T35" fmla="*/ 57 h 257"/>
                <a:gd name="T36" fmla="*/ 192 w 259"/>
                <a:gd name="T37" fmla="*/ 38 h 257"/>
                <a:gd name="T38" fmla="*/ 192 w 259"/>
                <a:gd name="T39" fmla="*/ 38 h 257"/>
                <a:gd name="T40" fmla="*/ 80 w 259"/>
                <a:gd name="T41" fmla="*/ 154 h 257"/>
                <a:gd name="T42" fmla="*/ 65 w 259"/>
                <a:gd name="T43" fmla="*/ 177 h 257"/>
                <a:gd name="T44" fmla="*/ 187 w 259"/>
                <a:gd name="T45" fmla="*/ 50 h 257"/>
                <a:gd name="T46" fmla="*/ 185 w 259"/>
                <a:gd name="T47" fmla="*/ 65 h 257"/>
                <a:gd name="T48" fmla="*/ 59 w 259"/>
                <a:gd name="T49" fmla="*/ 199 h 257"/>
                <a:gd name="T50" fmla="*/ 193 w 259"/>
                <a:gd name="T51" fmla="*/ 73 h 257"/>
                <a:gd name="T52" fmla="*/ 185 w 259"/>
                <a:gd name="T53" fmla="*/ 65 h 257"/>
                <a:gd name="T54" fmla="*/ 68 w 259"/>
                <a:gd name="T55" fmla="*/ 212 h 257"/>
                <a:gd name="T56" fmla="*/ 207 w 259"/>
                <a:gd name="T57" fmla="*/ 70 h 257"/>
                <a:gd name="T58" fmla="*/ 134 w 259"/>
                <a:gd name="T59" fmla="*/ 162 h 257"/>
                <a:gd name="T60" fmla="*/ 167 w 259"/>
                <a:gd name="T61" fmla="*/ 151 h 257"/>
                <a:gd name="T62" fmla="*/ 175 w 259"/>
                <a:gd name="T63" fmla="*/ 163 h 257"/>
                <a:gd name="T64" fmla="*/ 176 w 259"/>
                <a:gd name="T65" fmla="*/ 185 h 257"/>
                <a:gd name="T66" fmla="*/ 200 w 259"/>
                <a:gd name="T67" fmla="*/ 185 h 257"/>
                <a:gd name="T68" fmla="*/ 209 w 259"/>
                <a:gd name="T69" fmla="*/ 197 h 257"/>
                <a:gd name="T70" fmla="*/ 211 w 259"/>
                <a:gd name="T71" fmla="*/ 219 h 257"/>
                <a:gd name="T72" fmla="*/ 245 w 259"/>
                <a:gd name="T73" fmla="*/ 215 h 257"/>
                <a:gd name="T74" fmla="*/ 134 w 259"/>
                <a:gd name="T75" fmla="*/ 162 h 257"/>
                <a:gd name="T76" fmla="*/ 62 w 259"/>
                <a:gd name="T77" fmla="*/ 219 h 257"/>
                <a:gd name="T78" fmla="*/ 22 w 259"/>
                <a:gd name="T79" fmla="*/ 224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9" h="257">
                  <a:moveTo>
                    <a:pt x="0" y="42"/>
                  </a:moveTo>
                  <a:cubicBezTo>
                    <a:pt x="14" y="27"/>
                    <a:pt x="28" y="13"/>
                    <a:pt x="42" y="0"/>
                  </a:cubicBezTo>
                  <a:cubicBezTo>
                    <a:pt x="71" y="27"/>
                    <a:pt x="99" y="55"/>
                    <a:pt x="126" y="84"/>
                  </a:cubicBezTo>
                  <a:cubicBezTo>
                    <a:pt x="120" y="88"/>
                    <a:pt x="114" y="92"/>
                    <a:pt x="108" y="96"/>
                  </a:cubicBezTo>
                  <a:cubicBezTo>
                    <a:pt x="109" y="90"/>
                    <a:pt x="110" y="84"/>
                    <a:pt x="111" y="78"/>
                  </a:cubicBezTo>
                  <a:cubicBezTo>
                    <a:pt x="106" y="79"/>
                    <a:pt x="101" y="80"/>
                    <a:pt x="96" y="82"/>
                  </a:cubicBezTo>
                  <a:cubicBezTo>
                    <a:pt x="97" y="76"/>
                    <a:pt x="98" y="71"/>
                    <a:pt x="99" y="65"/>
                  </a:cubicBezTo>
                  <a:cubicBezTo>
                    <a:pt x="90" y="71"/>
                    <a:pt x="82" y="77"/>
                    <a:pt x="73" y="82"/>
                  </a:cubicBezTo>
                  <a:cubicBezTo>
                    <a:pt x="78" y="73"/>
                    <a:pt x="85" y="65"/>
                    <a:pt x="90" y="56"/>
                  </a:cubicBezTo>
                  <a:cubicBezTo>
                    <a:pt x="85" y="57"/>
                    <a:pt x="79" y="58"/>
                    <a:pt x="73" y="60"/>
                  </a:cubicBezTo>
                  <a:cubicBezTo>
                    <a:pt x="75" y="54"/>
                    <a:pt x="76" y="49"/>
                    <a:pt x="77" y="44"/>
                  </a:cubicBezTo>
                  <a:cubicBezTo>
                    <a:pt x="72" y="45"/>
                    <a:pt x="67" y="47"/>
                    <a:pt x="61" y="48"/>
                  </a:cubicBezTo>
                  <a:cubicBezTo>
                    <a:pt x="63" y="42"/>
                    <a:pt x="64" y="36"/>
                    <a:pt x="65" y="31"/>
                  </a:cubicBezTo>
                  <a:cubicBezTo>
                    <a:pt x="56" y="36"/>
                    <a:pt x="48" y="43"/>
                    <a:pt x="39" y="48"/>
                  </a:cubicBezTo>
                  <a:cubicBezTo>
                    <a:pt x="43" y="40"/>
                    <a:pt x="49" y="33"/>
                    <a:pt x="55" y="26"/>
                  </a:cubicBezTo>
                  <a:cubicBezTo>
                    <a:pt x="51" y="21"/>
                    <a:pt x="47" y="17"/>
                    <a:pt x="42" y="13"/>
                  </a:cubicBezTo>
                  <a:cubicBezTo>
                    <a:pt x="33" y="23"/>
                    <a:pt x="23" y="32"/>
                    <a:pt x="14" y="42"/>
                  </a:cubicBezTo>
                  <a:cubicBezTo>
                    <a:pt x="40" y="68"/>
                    <a:pt x="67" y="93"/>
                    <a:pt x="92" y="121"/>
                  </a:cubicBezTo>
                  <a:cubicBezTo>
                    <a:pt x="86" y="123"/>
                    <a:pt x="80" y="123"/>
                    <a:pt x="76" y="118"/>
                  </a:cubicBezTo>
                  <a:cubicBezTo>
                    <a:pt x="51" y="93"/>
                    <a:pt x="25" y="67"/>
                    <a:pt x="0" y="42"/>
                  </a:cubicBezTo>
                  <a:close/>
                  <a:moveTo>
                    <a:pt x="194" y="26"/>
                  </a:moveTo>
                  <a:cubicBezTo>
                    <a:pt x="141" y="79"/>
                    <a:pt x="87" y="132"/>
                    <a:pt x="35" y="186"/>
                  </a:cubicBezTo>
                  <a:cubicBezTo>
                    <a:pt x="21" y="208"/>
                    <a:pt x="10" y="232"/>
                    <a:pt x="1" y="256"/>
                  </a:cubicBezTo>
                  <a:cubicBezTo>
                    <a:pt x="16" y="253"/>
                    <a:pt x="30" y="245"/>
                    <a:pt x="44" y="239"/>
                  </a:cubicBezTo>
                  <a:cubicBezTo>
                    <a:pt x="79" y="225"/>
                    <a:pt x="100" y="192"/>
                    <a:pt x="127" y="169"/>
                  </a:cubicBezTo>
                  <a:cubicBezTo>
                    <a:pt x="157" y="198"/>
                    <a:pt x="186" y="228"/>
                    <a:pt x="216" y="257"/>
                  </a:cubicBezTo>
                  <a:cubicBezTo>
                    <a:pt x="231" y="244"/>
                    <a:pt x="245" y="230"/>
                    <a:pt x="259" y="216"/>
                  </a:cubicBezTo>
                  <a:cubicBezTo>
                    <a:pt x="231" y="186"/>
                    <a:pt x="200" y="158"/>
                    <a:pt x="172" y="128"/>
                  </a:cubicBezTo>
                  <a:cubicBezTo>
                    <a:pt x="172" y="125"/>
                    <a:pt x="172" y="125"/>
                    <a:pt x="172" y="125"/>
                  </a:cubicBezTo>
                  <a:cubicBezTo>
                    <a:pt x="188" y="106"/>
                    <a:pt x="207" y="89"/>
                    <a:pt x="225" y="71"/>
                  </a:cubicBezTo>
                  <a:cubicBezTo>
                    <a:pt x="235" y="60"/>
                    <a:pt x="248" y="51"/>
                    <a:pt x="253" y="36"/>
                  </a:cubicBezTo>
                  <a:cubicBezTo>
                    <a:pt x="258" y="20"/>
                    <a:pt x="242" y="2"/>
                    <a:pt x="226" y="5"/>
                  </a:cubicBezTo>
                  <a:cubicBezTo>
                    <a:pt x="212" y="6"/>
                    <a:pt x="203" y="17"/>
                    <a:pt x="194" y="26"/>
                  </a:cubicBezTo>
                  <a:close/>
                  <a:moveTo>
                    <a:pt x="203" y="30"/>
                  </a:moveTo>
                  <a:cubicBezTo>
                    <a:pt x="213" y="22"/>
                    <a:pt x="229" y="6"/>
                    <a:pt x="241" y="21"/>
                  </a:cubicBezTo>
                  <a:cubicBezTo>
                    <a:pt x="250" y="34"/>
                    <a:pt x="235" y="46"/>
                    <a:pt x="228" y="57"/>
                  </a:cubicBezTo>
                  <a:cubicBezTo>
                    <a:pt x="221" y="46"/>
                    <a:pt x="212" y="38"/>
                    <a:pt x="203" y="30"/>
                  </a:cubicBezTo>
                  <a:close/>
                  <a:moveTo>
                    <a:pt x="192" y="38"/>
                  </a:moveTo>
                  <a:cubicBezTo>
                    <a:pt x="208" y="38"/>
                    <a:pt x="220" y="51"/>
                    <a:pt x="221" y="67"/>
                  </a:cubicBezTo>
                  <a:cubicBezTo>
                    <a:pt x="211" y="57"/>
                    <a:pt x="202" y="47"/>
                    <a:pt x="192" y="38"/>
                  </a:cubicBezTo>
                  <a:close/>
                  <a:moveTo>
                    <a:pt x="167" y="67"/>
                  </a:moveTo>
                  <a:cubicBezTo>
                    <a:pt x="138" y="96"/>
                    <a:pt x="109" y="125"/>
                    <a:pt x="80" y="154"/>
                  </a:cubicBezTo>
                  <a:cubicBezTo>
                    <a:pt x="69" y="165"/>
                    <a:pt x="57" y="175"/>
                    <a:pt x="48" y="189"/>
                  </a:cubicBezTo>
                  <a:cubicBezTo>
                    <a:pt x="54" y="186"/>
                    <a:pt x="60" y="182"/>
                    <a:pt x="65" y="177"/>
                  </a:cubicBezTo>
                  <a:cubicBezTo>
                    <a:pt x="96" y="145"/>
                    <a:pt x="128" y="114"/>
                    <a:pt x="159" y="83"/>
                  </a:cubicBezTo>
                  <a:cubicBezTo>
                    <a:pt x="169" y="73"/>
                    <a:pt x="180" y="63"/>
                    <a:pt x="187" y="50"/>
                  </a:cubicBezTo>
                  <a:cubicBezTo>
                    <a:pt x="180" y="55"/>
                    <a:pt x="173" y="61"/>
                    <a:pt x="167" y="67"/>
                  </a:cubicBezTo>
                  <a:close/>
                  <a:moveTo>
                    <a:pt x="185" y="65"/>
                  </a:moveTo>
                  <a:cubicBezTo>
                    <a:pt x="150" y="100"/>
                    <a:pt x="116" y="135"/>
                    <a:pt x="81" y="169"/>
                  </a:cubicBezTo>
                  <a:cubicBezTo>
                    <a:pt x="73" y="178"/>
                    <a:pt x="62" y="186"/>
                    <a:pt x="59" y="199"/>
                  </a:cubicBezTo>
                  <a:cubicBezTo>
                    <a:pt x="73" y="195"/>
                    <a:pt x="81" y="184"/>
                    <a:pt x="91" y="174"/>
                  </a:cubicBezTo>
                  <a:cubicBezTo>
                    <a:pt x="125" y="140"/>
                    <a:pt x="159" y="107"/>
                    <a:pt x="193" y="73"/>
                  </a:cubicBezTo>
                  <a:cubicBezTo>
                    <a:pt x="198" y="68"/>
                    <a:pt x="200" y="61"/>
                    <a:pt x="202" y="55"/>
                  </a:cubicBezTo>
                  <a:cubicBezTo>
                    <a:pt x="196" y="57"/>
                    <a:pt x="190" y="60"/>
                    <a:pt x="185" y="65"/>
                  </a:cubicBezTo>
                  <a:close/>
                  <a:moveTo>
                    <a:pt x="100" y="174"/>
                  </a:moveTo>
                  <a:cubicBezTo>
                    <a:pt x="89" y="186"/>
                    <a:pt x="74" y="196"/>
                    <a:pt x="68" y="212"/>
                  </a:cubicBezTo>
                  <a:cubicBezTo>
                    <a:pt x="106" y="179"/>
                    <a:pt x="140" y="140"/>
                    <a:pt x="177" y="105"/>
                  </a:cubicBezTo>
                  <a:cubicBezTo>
                    <a:pt x="187" y="94"/>
                    <a:pt x="201" y="85"/>
                    <a:pt x="207" y="70"/>
                  </a:cubicBezTo>
                  <a:cubicBezTo>
                    <a:pt x="169" y="102"/>
                    <a:pt x="136" y="139"/>
                    <a:pt x="100" y="174"/>
                  </a:cubicBezTo>
                  <a:close/>
                  <a:moveTo>
                    <a:pt x="134" y="162"/>
                  </a:moveTo>
                  <a:cubicBezTo>
                    <a:pt x="144" y="151"/>
                    <a:pt x="155" y="141"/>
                    <a:pt x="166" y="132"/>
                  </a:cubicBezTo>
                  <a:cubicBezTo>
                    <a:pt x="167" y="138"/>
                    <a:pt x="167" y="145"/>
                    <a:pt x="167" y="151"/>
                  </a:cubicBezTo>
                  <a:cubicBezTo>
                    <a:pt x="172" y="150"/>
                    <a:pt x="176" y="149"/>
                    <a:pt x="181" y="147"/>
                  </a:cubicBezTo>
                  <a:cubicBezTo>
                    <a:pt x="179" y="153"/>
                    <a:pt x="177" y="158"/>
                    <a:pt x="175" y="163"/>
                  </a:cubicBezTo>
                  <a:cubicBezTo>
                    <a:pt x="181" y="161"/>
                    <a:pt x="187" y="160"/>
                    <a:pt x="193" y="158"/>
                  </a:cubicBezTo>
                  <a:cubicBezTo>
                    <a:pt x="188" y="167"/>
                    <a:pt x="181" y="176"/>
                    <a:pt x="176" y="185"/>
                  </a:cubicBezTo>
                  <a:cubicBezTo>
                    <a:pt x="185" y="180"/>
                    <a:pt x="192" y="172"/>
                    <a:pt x="202" y="169"/>
                  </a:cubicBezTo>
                  <a:cubicBezTo>
                    <a:pt x="202" y="174"/>
                    <a:pt x="201" y="180"/>
                    <a:pt x="200" y="185"/>
                  </a:cubicBezTo>
                  <a:cubicBezTo>
                    <a:pt x="205" y="184"/>
                    <a:pt x="210" y="183"/>
                    <a:pt x="215" y="181"/>
                  </a:cubicBezTo>
                  <a:cubicBezTo>
                    <a:pt x="213" y="186"/>
                    <a:pt x="211" y="192"/>
                    <a:pt x="209" y="197"/>
                  </a:cubicBezTo>
                  <a:cubicBezTo>
                    <a:pt x="215" y="195"/>
                    <a:pt x="221" y="194"/>
                    <a:pt x="227" y="192"/>
                  </a:cubicBezTo>
                  <a:cubicBezTo>
                    <a:pt x="222" y="201"/>
                    <a:pt x="216" y="210"/>
                    <a:pt x="211" y="219"/>
                  </a:cubicBezTo>
                  <a:cubicBezTo>
                    <a:pt x="218" y="214"/>
                    <a:pt x="225" y="208"/>
                    <a:pt x="232" y="203"/>
                  </a:cubicBezTo>
                  <a:cubicBezTo>
                    <a:pt x="237" y="207"/>
                    <a:pt x="241" y="211"/>
                    <a:pt x="245" y="215"/>
                  </a:cubicBezTo>
                  <a:cubicBezTo>
                    <a:pt x="236" y="225"/>
                    <a:pt x="226" y="235"/>
                    <a:pt x="217" y="244"/>
                  </a:cubicBezTo>
                  <a:cubicBezTo>
                    <a:pt x="189" y="217"/>
                    <a:pt x="162" y="189"/>
                    <a:pt x="134" y="162"/>
                  </a:cubicBezTo>
                  <a:close/>
                  <a:moveTo>
                    <a:pt x="39" y="195"/>
                  </a:moveTo>
                  <a:cubicBezTo>
                    <a:pt x="51" y="197"/>
                    <a:pt x="61" y="206"/>
                    <a:pt x="62" y="219"/>
                  </a:cubicBezTo>
                  <a:cubicBezTo>
                    <a:pt x="53" y="225"/>
                    <a:pt x="45" y="230"/>
                    <a:pt x="36" y="236"/>
                  </a:cubicBezTo>
                  <a:cubicBezTo>
                    <a:pt x="31" y="232"/>
                    <a:pt x="27" y="228"/>
                    <a:pt x="22" y="224"/>
                  </a:cubicBezTo>
                  <a:cubicBezTo>
                    <a:pt x="27" y="214"/>
                    <a:pt x="33" y="205"/>
                    <a:pt x="39" y="195"/>
                  </a:cubicBezTo>
                  <a:close/>
                </a:path>
              </a:pathLst>
            </a:custGeom>
            <a:solidFill>
              <a:srgbClr val="FAF8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19760" y="1570224"/>
            <a:ext cx="653168" cy="653168"/>
            <a:chOff x="7570479" y="1775864"/>
            <a:chExt cx="653168" cy="653168"/>
          </a:xfrm>
        </p:grpSpPr>
        <p:sp>
          <p:nvSpPr>
            <p:cNvPr id="32" name="椭圆 31"/>
            <p:cNvSpPr/>
            <p:nvPr/>
          </p:nvSpPr>
          <p:spPr>
            <a:xfrm>
              <a:off x="7570479" y="1775864"/>
              <a:ext cx="653168" cy="6531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Freeform 871"/>
            <p:cNvSpPr>
              <a:spLocks noEditPoints="1"/>
            </p:cNvSpPr>
            <p:nvPr/>
          </p:nvSpPr>
          <p:spPr bwMode="auto">
            <a:xfrm>
              <a:off x="7729581" y="1882579"/>
              <a:ext cx="334963" cy="439738"/>
            </a:xfrm>
            <a:custGeom>
              <a:avLst/>
              <a:gdLst>
                <a:gd name="T0" fmla="*/ 79 w 218"/>
                <a:gd name="T1" fmla="*/ 0 h 286"/>
                <a:gd name="T2" fmla="*/ 36 w 218"/>
                <a:gd name="T3" fmla="*/ 30 h 286"/>
                <a:gd name="T4" fmla="*/ 56 w 218"/>
                <a:gd name="T5" fmla="*/ 77 h 286"/>
                <a:gd name="T6" fmla="*/ 81 w 218"/>
                <a:gd name="T7" fmla="*/ 120 h 286"/>
                <a:gd name="T8" fmla="*/ 96 w 218"/>
                <a:gd name="T9" fmla="*/ 149 h 286"/>
                <a:gd name="T10" fmla="*/ 137 w 218"/>
                <a:gd name="T11" fmla="*/ 87 h 286"/>
                <a:gd name="T12" fmla="*/ 89 w 218"/>
                <a:gd name="T13" fmla="*/ 23 h 286"/>
                <a:gd name="T14" fmla="*/ 61 w 218"/>
                <a:gd name="T15" fmla="*/ 51 h 286"/>
                <a:gd name="T16" fmla="*/ 119 w 218"/>
                <a:gd name="T17" fmla="*/ 92 h 286"/>
                <a:gd name="T18" fmla="*/ 84 w 218"/>
                <a:gd name="T19" fmla="*/ 92 h 286"/>
                <a:gd name="T20" fmla="*/ 66 w 218"/>
                <a:gd name="T21" fmla="*/ 61 h 286"/>
                <a:gd name="T22" fmla="*/ 67 w 218"/>
                <a:gd name="T23" fmla="*/ 74 h 286"/>
                <a:gd name="T24" fmla="*/ 67 w 218"/>
                <a:gd name="T25" fmla="*/ 74 h 286"/>
                <a:gd name="T26" fmla="*/ 124 w 218"/>
                <a:gd name="T27" fmla="*/ 100 h 286"/>
                <a:gd name="T28" fmla="*/ 108 w 218"/>
                <a:gd name="T29" fmla="*/ 133 h 286"/>
                <a:gd name="T30" fmla="*/ 10 w 218"/>
                <a:gd name="T31" fmla="*/ 178 h 286"/>
                <a:gd name="T32" fmla="*/ 58 w 218"/>
                <a:gd name="T33" fmla="*/ 96 h 286"/>
                <a:gd name="T34" fmla="*/ 55 w 218"/>
                <a:gd name="T35" fmla="*/ 183 h 286"/>
                <a:gd name="T36" fmla="*/ 99 w 218"/>
                <a:gd name="T37" fmla="*/ 240 h 286"/>
                <a:gd name="T38" fmla="*/ 131 w 218"/>
                <a:gd name="T39" fmla="*/ 204 h 286"/>
                <a:gd name="T40" fmla="*/ 118 w 218"/>
                <a:gd name="T41" fmla="*/ 191 h 286"/>
                <a:gd name="T42" fmla="*/ 215 w 218"/>
                <a:gd name="T43" fmla="*/ 202 h 286"/>
                <a:gd name="T44" fmla="*/ 164 w 218"/>
                <a:gd name="T45" fmla="*/ 231 h 286"/>
                <a:gd name="T46" fmla="*/ 210 w 218"/>
                <a:gd name="T47" fmla="*/ 272 h 286"/>
                <a:gd name="T48" fmla="*/ 3 w 218"/>
                <a:gd name="T49" fmla="*/ 284 h 286"/>
                <a:gd name="T50" fmla="*/ 70 w 218"/>
                <a:gd name="T51" fmla="*/ 272 h 286"/>
                <a:gd name="T52" fmla="*/ 6 w 218"/>
                <a:gd name="T53" fmla="*/ 209 h 286"/>
                <a:gd name="T54" fmla="*/ 23 w 218"/>
                <a:gd name="T55" fmla="*/ 185 h 286"/>
                <a:gd name="T56" fmla="*/ 23 w 218"/>
                <a:gd name="T57" fmla="*/ 185 h 286"/>
                <a:gd name="T58" fmla="*/ 157 w 218"/>
                <a:gd name="T59" fmla="*/ 216 h 286"/>
                <a:gd name="T60" fmla="*/ 143 w 218"/>
                <a:gd name="T61" fmla="*/ 204 h 286"/>
                <a:gd name="T62" fmla="*/ 149 w 218"/>
                <a:gd name="T63" fmla="*/ 128 h 286"/>
                <a:gd name="T64" fmla="*/ 148 w 218"/>
                <a:gd name="T65" fmla="*/ 149 h 286"/>
                <a:gd name="T66" fmla="*/ 135 w 218"/>
                <a:gd name="T67" fmla="*/ 161 h 286"/>
                <a:gd name="T68" fmla="*/ 116 w 218"/>
                <a:gd name="T69" fmla="*/ 1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8" h="286">
                  <a:moveTo>
                    <a:pt x="36" y="30"/>
                  </a:moveTo>
                  <a:cubicBezTo>
                    <a:pt x="41" y="13"/>
                    <a:pt x="63" y="6"/>
                    <a:pt x="79" y="0"/>
                  </a:cubicBezTo>
                  <a:cubicBezTo>
                    <a:pt x="84" y="11"/>
                    <a:pt x="68" y="21"/>
                    <a:pt x="61" y="30"/>
                  </a:cubicBezTo>
                  <a:cubicBezTo>
                    <a:pt x="53" y="30"/>
                    <a:pt x="44" y="30"/>
                    <a:pt x="36" y="30"/>
                  </a:cubicBezTo>
                  <a:close/>
                  <a:moveTo>
                    <a:pt x="48" y="47"/>
                  </a:moveTo>
                  <a:cubicBezTo>
                    <a:pt x="53" y="57"/>
                    <a:pt x="59" y="66"/>
                    <a:pt x="56" y="77"/>
                  </a:cubicBezTo>
                  <a:cubicBezTo>
                    <a:pt x="52" y="90"/>
                    <a:pt x="66" y="94"/>
                    <a:pt x="76" y="97"/>
                  </a:cubicBezTo>
                  <a:cubicBezTo>
                    <a:pt x="80" y="104"/>
                    <a:pt x="84" y="111"/>
                    <a:pt x="81" y="120"/>
                  </a:cubicBezTo>
                  <a:cubicBezTo>
                    <a:pt x="90" y="121"/>
                    <a:pt x="94" y="129"/>
                    <a:pt x="98" y="135"/>
                  </a:cubicBezTo>
                  <a:cubicBezTo>
                    <a:pt x="97" y="140"/>
                    <a:pt x="97" y="145"/>
                    <a:pt x="96" y="149"/>
                  </a:cubicBezTo>
                  <a:cubicBezTo>
                    <a:pt x="117" y="142"/>
                    <a:pt x="137" y="131"/>
                    <a:pt x="154" y="117"/>
                  </a:cubicBezTo>
                  <a:cubicBezTo>
                    <a:pt x="144" y="110"/>
                    <a:pt x="130" y="101"/>
                    <a:pt x="137" y="87"/>
                  </a:cubicBezTo>
                  <a:cubicBezTo>
                    <a:pt x="135" y="87"/>
                    <a:pt x="131" y="85"/>
                    <a:pt x="129" y="84"/>
                  </a:cubicBezTo>
                  <a:cubicBezTo>
                    <a:pt x="112" y="67"/>
                    <a:pt x="106" y="41"/>
                    <a:pt x="89" y="23"/>
                  </a:cubicBezTo>
                  <a:cubicBezTo>
                    <a:pt x="75" y="30"/>
                    <a:pt x="61" y="39"/>
                    <a:pt x="48" y="47"/>
                  </a:cubicBezTo>
                  <a:close/>
                  <a:moveTo>
                    <a:pt x="61" y="51"/>
                  </a:moveTo>
                  <a:cubicBezTo>
                    <a:pt x="70" y="46"/>
                    <a:pt x="79" y="41"/>
                    <a:pt x="87" y="36"/>
                  </a:cubicBezTo>
                  <a:cubicBezTo>
                    <a:pt x="98" y="55"/>
                    <a:pt x="109" y="73"/>
                    <a:pt x="119" y="92"/>
                  </a:cubicBezTo>
                  <a:cubicBezTo>
                    <a:pt x="111" y="97"/>
                    <a:pt x="102" y="102"/>
                    <a:pt x="93" y="107"/>
                  </a:cubicBezTo>
                  <a:cubicBezTo>
                    <a:pt x="90" y="102"/>
                    <a:pt x="87" y="97"/>
                    <a:pt x="84" y="92"/>
                  </a:cubicBezTo>
                  <a:cubicBezTo>
                    <a:pt x="86" y="84"/>
                    <a:pt x="89" y="76"/>
                    <a:pt x="84" y="68"/>
                  </a:cubicBezTo>
                  <a:cubicBezTo>
                    <a:pt x="80" y="63"/>
                    <a:pt x="72" y="63"/>
                    <a:pt x="66" y="61"/>
                  </a:cubicBezTo>
                  <a:cubicBezTo>
                    <a:pt x="64" y="57"/>
                    <a:pt x="62" y="54"/>
                    <a:pt x="61" y="51"/>
                  </a:cubicBezTo>
                  <a:close/>
                  <a:moveTo>
                    <a:pt x="67" y="74"/>
                  </a:moveTo>
                  <a:cubicBezTo>
                    <a:pt x="74" y="66"/>
                    <a:pt x="77" y="81"/>
                    <a:pt x="78" y="85"/>
                  </a:cubicBezTo>
                  <a:cubicBezTo>
                    <a:pt x="73" y="85"/>
                    <a:pt x="59" y="81"/>
                    <a:pt x="67" y="74"/>
                  </a:cubicBezTo>
                  <a:close/>
                  <a:moveTo>
                    <a:pt x="99" y="115"/>
                  </a:moveTo>
                  <a:cubicBezTo>
                    <a:pt x="107" y="110"/>
                    <a:pt x="116" y="105"/>
                    <a:pt x="124" y="100"/>
                  </a:cubicBezTo>
                  <a:cubicBezTo>
                    <a:pt x="128" y="107"/>
                    <a:pt x="131" y="113"/>
                    <a:pt x="135" y="119"/>
                  </a:cubicBezTo>
                  <a:cubicBezTo>
                    <a:pt x="126" y="124"/>
                    <a:pt x="117" y="129"/>
                    <a:pt x="108" y="133"/>
                  </a:cubicBezTo>
                  <a:cubicBezTo>
                    <a:pt x="105" y="127"/>
                    <a:pt x="102" y="121"/>
                    <a:pt x="99" y="115"/>
                  </a:cubicBezTo>
                  <a:close/>
                  <a:moveTo>
                    <a:pt x="10" y="178"/>
                  </a:moveTo>
                  <a:cubicBezTo>
                    <a:pt x="5" y="143"/>
                    <a:pt x="21" y="109"/>
                    <a:pt x="46" y="84"/>
                  </a:cubicBezTo>
                  <a:cubicBezTo>
                    <a:pt x="50" y="88"/>
                    <a:pt x="54" y="92"/>
                    <a:pt x="58" y="96"/>
                  </a:cubicBezTo>
                  <a:cubicBezTo>
                    <a:pt x="41" y="116"/>
                    <a:pt x="26" y="141"/>
                    <a:pt x="30" y="168"/>
                  </a:cubicBezTo>
                  <a:cubicBezTo>
                    <a:pt x="39" y="172"/>
                    <a:pt x="50" y="174"/>
                    <a:pt x="55" y="183"/>
                  </a:cubicBezTo>
                  <a:cubicBezTo>
                    <a:pt x="62" y="193"/>
                    <a:pt x="58" y="205"/>
                    <a:pt x="54" y="215"/>
                  </a:cubicBezTo>
                  <a:cubicBezTo>
                    <a:pt x="66" y="228"/>
                    <a:pt x="81" y="240"/>
                    <a:pt x="99" y="240"/>
                  </a:cubicBezTo>
                  <a:cubicBezTo>
                    <a:pt x="115" y="239"/>
                    <a:pt x="126" y="228"/>
                    <a:pt x="137" y="217"/>
                  </a:cubicBezTo>
                  <a:cubicBezTo>
                    <a:pt x="135" y="214"/>
                    <a:pt x="133" y="207"/>
                    <a:pt x="131" y="204"/>
                  </a:cubicBezTo>
                  <a:cubicBezTo>
                    <a:pt x="121" y="203"/>
                    <a:pt x="110" y="206"/>
                    <a:pt x="102" y="198"/>
                  </a:cubicBezTo>
                  <a:cubicBezTo>
                    <a:pt x="106" y="192"/>
                    <a:pt x="112" y="190"/>
                    <a:pt x="118" y="191"/>
                  </a:cubicBezTo>
                  <a:cubicBezTo>
                    <a:pt x="150" y="191"/>
                    <a:pt x="182" y="191"/>
                    <a:pt x="214" y="191"/>
                  </a:cubicBezTo>
                  <a:cubicBezTo>
                    <a:pt x="214" y="194"/>
                    <a:pt x="215" y="200"/>
                    <a:pt x="215" y="202"/>
                  </a:cubicBezTo>
                  <a:cubicBezTo>
                    <a:pt x="206" y="203"/>
                    <a:pt x="197" y="203"/>
                    <a:pt x="189" y="204"/>
                  </a:cubicBezTo>
                  <a:cubicBezTo>
                    <a:pt x="186" y="217"/>
                    <a:pt x="175" y="225"/>
                    <a:pt x="164" y="231"/>
                  </a:cubicBezTo>
                  <a:cubicBezTo>
                    <a:pt x="152" y="243"/>
                    <a:pt x="144" y="258"/>
                    <a:pt x="133" y="272"/>
                  </a:cubicBezTo>
                  <a:cubicBezTo>
                    <a:pt x="159" y="272"/>
                    <a:pt x="184" y="271"/>
                    <a:pt x="210" y="272"/>
                  </a:cubicBezTo>
                  <a:cubicBezTo>
                    <a:pt x="216" y="271"/>
                    <a:pt x="218" y="286"/>
                    <a:pt x="210" y="284"/>
                  </a:cubicBezTo>
                  <a:cubicBezTo>
                    <a:pt x="141" y="285"/>
                    <a:pt x="72" y="285"/>
                    <a:pt x="3" y="284"/>
                  </a:cubicBezTo>
                  <a:cubicBezTo>
                    <a:pt x="3" y="281"/>
                    <a:pt x="3" y="275"/>
                    <a:pt x="4" y="272"/>
                  </a:cubicBezTo>
                  <a:cubicBezTo>
                    <a:pt x="26" y="272"/>
                    <a:pt x="48" y="271"/>
                    <a:pt x="70" y="272"/>
                  </a:cubicBezTo>
                  <a:cubicBezTo>
                    <a:pt x="57" y="260"/>
                    <a:pt x="46" y="248"/>
                    <a:pt x="35" y="234"/>
                  </a:cubicBezTo>
                  <a:cubicBezTo>
                    <a:pt x="28" y="223"/>
                    <a:pt x="11" y="222"/>
                    <a:pt x="6" y="209"/>
                  </a:cubicBezTo>
                  <a:cubicBezTo>
                    <a:pt x="0" y="199"/>
                    <a:pt x="6" y="188"/>
                    <a:pt x="10" y="178"/>
                  </a:cubicBezTo>
                  <a:close/>
                  <a:moveTo>
                    <a:pt x="23" y="185"/>
                  </a:moveTo>
                  <a:cubicBezTo>
                    <a:pt x="7" y="195"/>
                    <a:pt x="24" y="222"/>
                    <a:pt x="39" y="210"/>
                  </a:cubicBezTo>
                  <a:cubicBezTo>
                    <a:pt x="55" y="200"/>
                    <a:pt x="39" y="174"/>
                    <a:pt x="23" y="185"/>
                  </a:cubicBezTo>
                  <a:close/>
                  <a:moveTo>
                    <a:pt x="143" y="204"/>
                  </a:moveTo>
                  <a:cubicBezTo>
                    <a:pt x="148" y="208"/>
                    <a:pt x="151" y="215"/>
                    <a:pt x="157" y="216"/>
                  </a:cubicBezTo>
                  <a:cubicBezTo>
                    <a:pt x="166" y="218"/>
                    <a:pt x="171" y="209"/>
                    <a:pt x="177" y="205"/>
                  </a:cubicBezTo>
                  <a:cubicBezTo>
                    <a:pt x="166" y="203"/>
                    <a:pt x="155" y="203"/>
                    <a:pt x="143" y="204"/>
                  </a:cubicBezTo>
                  <a:close/>
                  <a:moveTo>
                    <a:pt x="111" y="151"/>
                  </a:moveTo>
                  <a:cubicBezTo>
                    <a:pt x="123" y="143"/>
                    <a:pt x="137" y="136"/>
                    <a:pt x="149" y="128"/>
                  </a:cubicBezTo>
                  <a:cubicBezTo>
                    <a:pt x="155" y="135"/>
                    <a:pt x="161" y="140"/>
                    <a:pt x="167" y="146"/>
                  </a:cubicBezTo>
                  <a:cubicBezTo>
                    <a:pt x="160" y="147"/>
                    <a:pt x="154" y="148"/>
                    <a:pt x="148" y="149"/>
                  </a:cubicBezTo>
                  <a:cubicBezTo>
                    <a:pt x="147" y="156"/>
                    <a:pt x="146" y="163"/>
                    <a:pt x="145" y="170"/>
                  </a:cubicBezTo>
                  <a:cubicBezTo>
                    <a:pt x="142" y="167"/>
                    <a:pt x="139" y="164"/>
                    <a:pt x="135" y="161"/>
                  </a:cubicBezTo>
                  <a:cubicBezTo>
                    <a:pt x="133" y="161"/>
                    <a:pt x="129" y="162"/>
                    <a:pt x="126" y="162"/>
                  </a:cubicBezTo>
                  <a:cubicBezTo>
                    <a:pt x="123" y="166"/>
                    <a:pt x="120" y="171"/>
                    <a:pt x="116" y="176"/>
                  </a:cubicBezTo>
                  <a:cubicBezTo>
                    <a:pt x="114" y="167"/>
                    <a:pt x="112" y="159"/>
                    <a:pt x="111" y="151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40931" y="2330107"/>
            <a:ext cx="653168" cy="653168"/>
            <a:chOff x="844731" y="3402918"/>
            <a:chExt cx="653168" cy="653168"/>
          </a:xfrm>
        </p:grpSpPr>
        <p:sp>
          <p:nvSpPr>
            <p:cNvPr id="35" name="椭圆 34"/>
            <p:cNvSpPr/>
            <p:nvPr/>
          </p:nvSpPr>
          <p:spPr>
            <a:xfrm>
              <a:off x="844731" y="3402918"/>
              <a:ext cx="653168" cy="6531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Freeform 878"/>
            <p:cNvSpPr>
              <a:spLocks noEditPoints="1"/>
            </p:cNvSpPr>
            <p:nvPr/>
          </p:nvSpPr>
          <p:spPr bwMode="auto">
            <a:xfrm>
              <a:off x="969703" y="3515190"/>
              <a:ext cx="403225" cy="428625"/>
            </a:xfrm>
            <a:custGeom>
              <a:avLst/>
              <a:gdLst>
                <a:gd name="T0" fmla="*/ 112 w 262"/>
                <a:gd name="T1" fmla="*/ 0 h 279"/>
                <a:gd name="T2" fmla="*/ 56 w 262"/>
                <a:gd name="T3" fmla="*/ 3 h 279"/>
                <a:gd name="T4" fmla="*/ 47 w 262"/>
                <a:gd name="T5" fmla="*/ 57 h 279"/>
                <a:gd name="T6" fmla="*/ 64 w 262"/>
                <a:gd name="T7" fmla="*/ 59 h 279"/>
                <a:gd name="T8" fmla="*/ 53 w 262"/>
                <a:gd name="T9" fmla="*/ 80 h 279"/>
                <a:gd name="T10" fmla="*/ 67 w 262"/>
                <a:gd name="T11" fmla="*/ 137 h 279"/>
                <a:gd name="T12" fmla="*/ 3 w 262"/>
                <a:gd name="T13" fmla="*/ 163 h 279"/>
                <a:gd name="T14" fmla="*/ 115 w 262"/>
                <a:gd name="T15" fmla="*/ 219 h 279"/>
                <a:gd name="T16" fmla="*/ 13 w 262"/>
                <a:gd name="T17" fmla="*/ 265 h 279"/>
                <a:gd name="T18" fmla="*/ 242 w 262"/>
                <a:gd name="T19" fmla="*/ 275 h 279"/>
                <a:gd name="T20" fmla="*/ 256 w 262"/>
                <a:gd name="T21" fmla="*/ 207 h 279"/>
                <a:gd name="T22" fmla="*/ 189 w 262"/>
                <a:gd name="T23" fmla="*/ 150 h 279"/>
                <a:gd name="T24" fmla="*/ 260 w 262"/>
                <a:gd name="T25" fmla="*/ 138 h 279"/>
                <a:gd name="T26" fmla="*/ 137 w 262"/>
                <a:gd name="T27" fmla="*/ 51 h 279"/>
                <a:gd name="T28" fmla="*/ 47 w 262"/>
                <a:gd name="T29" fmla="*/ 57 h 279"/>
                <a:gd name="T30" fmla="*/ 34 w 262"/>
                <a:gd name="T31" fmla="*/ 149 h 279"/>
                <a:gd name="T32" fmla="*/ 21 w 262"/>
                <a:gd name="T33" fmla="*/ 205 h 279"/>
                <a:gd name="T34" fmla="*/ 52 w 262"/>
                <a:gd name="T35" fmla="*/ 209 h 279"/>
                <a:gd name="T36" fmla="*/ 52 w 262"/>
                <a:gd name="T37" fmla="*/ 209 h 279"/>
                <a:gd name="T38" fmla="*/ 176 w 262"/>
                <a:gd name="T39" fmla="*/ 149 h 279"/>
                <a:gd name="T40" fmla="*/ 67 w 262"/>
                <a:gd name="T41" fmla="*/ 207 h 279"/>
                <a:gd name="T42" fmla="*/ 130 w 262"/>
                <a:gd name="T43" fmla="*/ 219 h 279"/>
                <a:gd name="T44" fmla="*/ 212 w 262"/>
                <a:gd name="T45" fmla="*/ 264 h 279"/>
                <a:gd name="T46" fmla="*/ 130 w 262"/>
                <a:gd name="T47" fmla="*/ 219 h 279"/>
                <a:gd name="T48" fmla="*/ 237 w 262"/>
                <a:gd name="T49" fmla="*/ 264 h 279"/>
                <a:gd name="T50" fmla="*/ 226 w 262"/>
                <a:gd name="T51" fmla="*/ 217 h 279"/>
                <a:gd name="T52" fmla="*/ 244 w 262"/>
                <a:gd name="T53" fmla="*/ 157 h 279"/>
                <a:gd name="T54" fmla="*/ 194 w 262"/>
                <a:gd name="T55" fmla="*/ 163 h 279"/>
                <a:gd name="T56" fmla="*/ 80 w 262"/>
                <a:gd name="T57" fmla="*/ 171 h 279"/>
                <a:gd name="T58" fmla="*/ 80 w 262"/>
                <a:gd name="T59" fmla="*/ 171 h 279"/>
                <a:gd name="T60" fmla="*/ 246 w 262"/>
                <a:gd name="T61" fmla="*/ 176 h 279"/>
                <a:gd name="T62" fmla="*/ 186 w 262"/>
                <a:gd name="T63" fmla="*/ 176 h 279"/>
                <a:gd name="T64" fmla="*/ 108 w 262"/>
                <a:gd name="T65" fmla="*/ 185 h 279"/>
                <a:gd name="T66" fmla="*/ 193 w 262"/>
                <a:gd name="T67" fmla="*/ 193 h 279"/>
                <a:gd name="T68" fmla="*/ 193 w 262"/>
                <a:gd name="T69" fmla="*/ 199 h 279"/>
                <a:gd name="T70" fmla="*/ 20 w 262"/>
                <a:gd name="T71" fmla="*/ 230 h 279"/>
                <a:gd name="T72" fmla="*/ 116 w 262"/>
                <a:gd name="T73" fmla="*/ 231 h 279"/>
                <a:gd name="T74" fmla="*/ 160 w 262"/>
                <a:gd name="T75" fmla="*/ 237 h 279"/>
                <a:gd name="T76" fmla="*/ 210 w 262"/>
                <a:gd name="T77" fmla="*/ 247 h 279"/>
                <a:gd name="T78" fmla="*/ 160 w 262"/>
                <a:gd name="T79" fmla="*/ 237 h 279"/>
                <a:gd name="T80" fmla="*/ 118 w 262"/>
                <a:gd name="T81" fmla="*/ 241 h 279"/>
                <a:gd name="T82" fmla="*/ 26 w 262"/>
                <a:gd name="T83" fmla="*/ 238 h 279"/>
                <a:gd name="T84" fmla="*/ 116 w 262"/>
                <a:gd name="T85" fmla="*/ 252 h 279"/>
                <a:gd name="T86" fmla="*/ 39 w 262"/>
                <a:gd name="T87" fmla="*/ 257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2" h="279">
                  <a:moveTo>
                    <a:pt x="91" y="21"/>
                  </a:moveTo>
                  <a:cubicBezTo>
                    <a:pt x="97" y="12"/>
                    <a:pt x="103" y="5"/>
                    <a:pt x="112" y="0"/>
                  </a:cubicBezTo>
                  <a:cubicBezTo>
                    <a:pt x="104" y="14"/>
                    <a:pt x="95" y="27"/>
                    <a:pt x="93" y="43"/>
                  </a:cubicBezTo>
                  <a:cubicBezTo>
                    <a:pt x="75" y="35"/>
                    <a:pt x="59" y="23"/>
                    <a:pt x="56" y="3"/>
                  </a:cubicBezTo>
                  <a:cubicBezTo>
                    <a:pt x="70" y="4"/>
                    <a:pt x="84" y="9"/>
                    <a:pt x="91" y="21"/>
                  </a:cubicBezTo>
                  <a:close/>
                  <a:moveTo>
                    <a:pt x="47" y="57"/>
                  </a:moveTo>
                  <a:cubicBezTo>
                    <a:pt x="51" y="59"/>
                    <a:pt x="55" y="62"/>
                    <a:pt x="58" y="64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77" y="59"/>
                    <a:pt x="65" y="72"/>
                    <a:pt x="64" y="79"/>
                  </a:cubicBezTo>
                  <a:cubicBezTo>
                    <a:pt x="60" y="79"/>
                    <a:pt x="57" y="79"/>
                    <a:pt x="53" y="80"/>
                  </a:cubicBezTo>
                  <a:cubicBezTo>
                    <a:pt x="56" y="71"/>
                    <a:pt x="49" y="64"/>
                    <a:pt x="46" y="57"/>
                  </a:cubicBezTo>
                  <a:cubicBezTo>
                    <a:pt x="28" y="84"/>
                    <a:pt x="43" y="119"/>
                    <a:pt x="67" y="137"/>
                  </a:cubicBezTo>
                  <a:cubicBezTo>
                    <a:pt x="52" y="136"/>
                    <a:pt x="36" y="135"/>
                    <a:pt x="21" y="137"/>
                  </a:cubicBezTo>
                  <a:cubicBezTo>
                    <a:pt x="10" y="140"/>
                    <a:pt x="6" y="153"/>
                    <a:pt x="3" y="163"/>
                  </a:cubicBezTo>
                  <a:cubicBezTo>
                    <a:pt x="0" y="181"/>
                    <a:pt x="2" y="203"/>
                    <a:pt x="16" y="217"/>
                  </a:cubicBezTo>
                  <a:cubicBezTo>
                    <a:pt x="48" y="222"/>
                    <a:pt x="82" y="217"/>
                    <a:pt x="115" y="219"/>
                  </a:cubicBezTo>
                  <a:cubicBezTo>
                    <a:pt x="122" y="233"/>
                    <a:pt x="121" y="249"/>
                    <a:pt x="115" y="264"/>
                  </a:cubicBezTo>
                  <a:cubicBezTo>
                    <a:pt x="81" y="265"/>
                    <a:pt x="47" y="263"/>
                    <a:pt x="13" y="265"/>
                  </a:cubicBezTo>
                  <a:cubicBezTo>
                    <a:pt x="14" y="279"/>
                    <a:pt x="29" y="276"/>
                    <a:pt x="39" y="276"/>
                  </a:cubicBezTo>
                  <a:cubicBezTo>
                    <a:pt x="106" y="275"/>
                    <a:pt x="174" y="278"/>
                    <a:pt x="242" y="275"/>
                  </a:cubicBezTo>
                  <a:cubicBezTo>
                    <a:pt x="257" y="262"/>
                    <a:pt x="256" y="239"/>
                    <a:pt x="253" y="221"/>
                  </a:cubicBezTo>
                  <a:cubicBezTo>
                    <a:pt x="255" y="217"/>
                    <a:pt x="262" y="212"/>
                    <a:pt x="256" y="207"/>
                  </a:cubicBezTo>
                  <a:cubicBezTo>
                    <a:pt x="234" y="205"/>
                    <a:pt x="212" y="209"/>
                    <a:pt x="190" y="205"/>
                  </a:cubicBezTo>
                  <a:cubicBezTo>
                    <a:pt x="178" y="189"/>
                    <a:pt x="183" y="168"/>
                    <a:pt x="189" y="150"/>
                  </a:cubicBezTo>
                  <a:cubicBezTo>
                    <a:pt x="211" y="148"/>
                    <a:pt x="234" y="150"/>
                    <a:pt x="256" y="149"/>
                  </a:cubicBezTo>
                  <a:cubicBezTo>
                    <a:pt x="257" y="146"/>
                    <a:pt x="259" y="141"/>
                    <a:pt x="260" y="138"/>
                  </a:cubicBezTo>
                  <a:cubicBezTo>
                    <a:pt x="214" y="135"/>
                    <a:pt x="166" y="137"/>
                    <a:pt x="119" y="137"/>
                  </a:cubicBezTo>
                  <a:cubicBezTo>
                    <a:pt x="145" y="118"/>
                    <a:pt x="159" y="77"/>
                    <a:pt x="137" y="51"/>
                  </a:cubicBezTo>
                  <a:cubicBezTo>
                    <a:pt x="119" y="35"/>
                    <a:pt x="96" y="54"/>
                    <a:pt x="76" y="46"/>
                  </a:cubicBezTo>
                  <a:cubicBezTo>
                    <a:pt x="65" y="41"/>
                    <a:pt x="55" y="50"/>
                    <a:pt x="47" y="57"/>
                  </a:cubicBezTo>
                  <a:close/>
                  <a:moveTo>
                    <a:pt x="20" y="151"/>
                  </a:moveTo>
                  <a:cubicBezTo>
                    <a:pt x="24" y="150"/>
                    <a:pt x="31" y="149"/>
                    <a:pt x="34" y="149"/>
                  </a:cubicBezTo>
                  <a:cubicBezTo>
                    <a:pt x="28" y="168"/>
                    <a:pt x="28" y="188"/>
                    <a:pt x="34" y="207"/>
                  </a:cubicBezTo>
                  <a:cubicBezTo>
                    <a:pt x="31" y="207"/>
                    <a:pt x="24" y="206"/>
                    <a:pt x="21" y="205"/>
                  </a:cubicBezTo>
                  <a:cubicBezTo>
                    <a:pt x="13" y="188"/>
                    <a:pt x="13" y="168"/>
                    <a:pt x="20" y="151"/>
                  </a:cubicBezTo>
                  <a:close/>
                  <a:moveTo>
                    <a:pt x="52" y="209"/>
                  </a:moveTo>
                  <a:cubicBezTo>
                    <a:pt x="39" y="191"/>
                    <a:pt x="38" y="165"/>
                    <a:pt x="52" y="147"/>
                  </a:cubicBezTo>
                  <a:cubicBezTo>
                    <a:pt x="46" y="168"/>
                    <a:pt x="47" y="189"/>
                    <a:pt x="52" y="209"/>
                  </a:cubicBezTo>
                  <a:close/>
                  <a:moveTo>
                    <a:pt x="68" y="150"/>
                  </a:moveTo>
                  <a:cubicBezTo>
                    <a:pt x="104" y="148"/>
                    <a:pt x="140" y="149"/>
                    <a:pt x="176" y="149"/>
                  </a:cubicBezTo>
                  <a:cubicBezTo>
                    <a:pt x="168" y="168"/>
                    <a:pt x="169" y="188"/>
                    <a:pt x="175" y="207"/>
                  </a:cubicBezTo>
                  <a:cubicBezTo>
                    <a:pt x="139" y="206"/>
                    <a:pt x="103" y="207"/>
                    <a:pt x="67" y="207"/>
                  </a:cubicBezTo>
                  <a:cubicBezTo>
                    <a:pt x="59" y="189"/>
                    <a:pt x="55" y="166"/>
                    <a:pt x="68" y="150"/>
                  </a:cubicBezTo>
                  <a:close/>
                  <a:moveTo>
                    <a:pt x="130" y="219"/>
                  </a:moveTo>
                  <a:cubicBezTo>
                    <a:pt x="157" y="219"/>
                    <a:pt x="185" y="219"/>
                    <a:pt x="212" y="219"/>
                  </a:cubicBezTo>
                  <a:cubicBezTo>
                    <a:pt x="218" y="234"/>
                    <a:pt x="218" y="249"/>
                    <a:pt x="212" y="264"/>
                  </a:cubicBezTo>
                  <a:cubicBezTo>
                    <a:pt x="184" y="264"/>
                    <a:pt x="156" y="264"/>
                    <a:pt x="129" y="264"/>
                  </a:cubicBezTo>
                  <a:cubicBezTo>
                    <a:pt x="133" y="249"/>
                    <a:pt x="133" y="234"/>
                    <a:pt x="130" y="219"/>
                  </a:cubicBezTo>
                  <a:close/>
                  <a:moveTo>
                    <a:pt x="226" y="217"/>
                  </a:moveTo>
                  <a:cubicBezTo>
                    <a:pt x="248" y="220"/>
                    <a:pt x="244" y="249"/>
                    <a:pt x="237" y="264"/>
                  </a:cubicBezTo>
                  <a:cubicBezTo>
                    <a:pt x="234" y="264"/>
                    <a:pt x="228" y="264"/>
                    <a:pt x="226" y="264"/>
                  </a:cubicBezTo>
                  <a:cubicBezTo>
                    <a:pt x="230" y="249"/>
                    <a:pt x="229" y="233"/>
                    <a:pt x="226" y="217"/>
                  </a:cubicBezTo>
                  <a:close/>
                  <a:moveTo>
                    <a:pt x="194" y="156"/>
                  </a:moveTo>
                  <a:cubicBezTo>
                    <a:pt x="210" y="156"/>
                    <a:pt x="227" y="155"/>
                    <a:pt x="244" y="157"/>
                  </a:cubicBezTo>
                  <a:cubicBezTo>
                    <a:pt x="244" y="158"/>
                    <a:pt x="244" y="161"/>
                    <a:pt x="244" y="162"/>
                  </a:cubicBezTo>
                  <a:cubicBezTo>
                    <a:pt x="227" y="163"/>
                    <a:pt x="211" y="162"/>
                    <a:pt x="194" y="163"/>
                  </a:cubicBezTo>
                  <a:cubicBezTo>
                    <a:pt x="194" y="161"/>
                    <a:pt x="194" y="157"/>
                    <a:pt x="194" y="156"/>
                  </a:cubicBezTo>
                  <a:close/>
                  <a:moveTo>
                    <a:pt x="80" y="171"/>
                  </a:moveTo>
                  <a:cubicBezTo>
                    <a:pt x="86" y="167"/>
                    <a:pt x="101" y="166"/>
                    <a:pt x="104" y="173"/>
                  </a:cubicBezTo>
                  <a:cubicBezTo>
                    <a:pt x="98" y="176"/>
                    <a:pt x="83" y="178"/>
                    <a:pt x="80" y="171"/>
                  </a:cubicBezTo>
                  <a:close/>
                  <a:moveTo>
                    <a:pt x="186" y="176"/>
                  </a:moveTo>
                  <a:cubicBezTo>
                    <a:pt x="206" y="173"/>
                    <a:pt x="226" y="173"/>
                    <a:pt x="246" y="176"/>
                  </a:cubicBezTo>
                  <a:cubicBezTo>
                    <a:pt x="243" y="184"/>
                    <a:pt x="233" y="180"/>
                    <a:pt x="227" y="181"/>
                  </a:cubicBezTo>
                  <a:cubicBezTo>
                    <a:pt x="214" y="180"/>
                    <a:pt x="198" y="184"/>
                    <a:pt x="186" y="176"/>
                  </a:cubicBezTo>
                  <a:close/>
                  <a:moveTo>
                    <a:pt x="76" y="181"/>
                  </a:moveTo>
                  <a:cubicBezTo>
                    <a:pt x="87" y="181"/>
                    <a:pt x="99" y="177"/>
                    <a:pt x="108" y="185"/>
                  </a:cubicBezTo>
                  <a:cubicBezTo>
                    <a:pt x="97" y="186"/>
                    <a:pt x="84" y="191"/>
                    <a:pt x="76" y="181"/>
                  </a:cubicBezTo>
                  <a:close/>
                  <a:moveTo>
                    <a:pt x="193" y="193"/>
                  </a:moveTo>
                  <a:cubicBezTo>
                    <a:pt x="211" y="193"/>
                    <a:pt x="230" y="192"/>
                    <a:pt x="248" y="194"/>
                  </a:cubicBezTo>
                  <a:cubicBezTo>
                    <a:pt x="231" y="203"/>
                    <a:pt x="211" y="198"/>
                    <a:pt x="193" y="199"/>
                  </a:cubicBezTo>
                  <a:cubicBezTo>
                    <a:pt x="193" y="193"/>
                    <a:pt x="193" y="193"/>
                    <a:pt x="193" y="193"/>
                  </a:cubicBezTo>
                  <a:close/>
                  <a:moveTo>
                    <a:pt x="20" y="230"/>
                  </a:moveTo>
                  <a:cubicBezTo>
                    <a:pt x="29" y="220"/>
                    <a:pt x="46" y="227"/>
                    <a:pt x="58" y="225"/>
                  </a:cubicBezTo>
                  <a:cubicBezTo>
                    <a:pt x="77" y="227"/>
                    <a:pt x="99" y="220"/>
                    <a:pt x="116" y="231"/>
                  </a:cubicBezTo>
                  <a:cubicBezTo>
                    <a:pt x="84" y="232"/>
                    <a:pt x="52" y="233"/>
                    <a:pt x="20" y="230"/>
                  </a:cubicBezTo>
                  <a:close/>
                  <a:moveTo>
                    <a:pt x="160" y="237"/>
                  </a:moveTo>
                  <a:cubicBezTo>
                    <a:pt x="175" y="234"/>
                    <a:pt x="191" y="234"/>
                    <a:pt x="206" y="236"/>
                  </a:cubicBezTo>
                  <a:cubicBezTo>
                    <a:pt x="207" y="239"/>
                    <a:pt x="209" y="244"/>
                    <a:pt x="210" y="247"/>
                  </a:cubicBezTo>
                  <a:cubicBezTo>
                    <a:pt x="193" y="247"/>
                    <a:pt x="176" y="249"/>
                    <a:pt x="160" y="246"/>
                  </a:cubicBezTo>
                  <a:cubicBezTo>
                    <a:pt x="160" y="244"/>
                    <a:pt x="160" y="239"/>
                    <a:pt x="160" y="237"/>
                  </a:cubicBezTo>
                  <a:close/>
                  <a:moveTo>
                    <a:pt x="26" y="238"/>
                  </a:moveTo>
                  <a:cubicBezTo>
                    <a:pt x="56" y="239"/>
                    <a:pt x="88" y="234"/>
                    <a:pt x="118" y="241"/>
                  </a:cubicBezTo>
                  <a:cubicBezTo>
                    <a:pt x="88" y="249"/>
                    <a:pt x="56" y="243"/>
                    <a:pt x="26" y="245"/>
                  </a:cubicBezTo>
                  <a:cubicBezTo>
                    <a:pt x="26" y="243"/>
                    <a:pt x="26" y="240"/>
                    <a:pt x="26" y="238"/>
                  </a:cubicBezTo>
                  <a:close/>
                  <a:moveTo>
                    <a:pt x="18" y="253"/>
                  </a:moveTo>
                  <a:cubicBezTo>
                    <a:pt x="50" y="249"/>
                    <a:pt x="83" y="251"/>
                    <a:pt x="116" y="252"/>
                  </a:cubicBezTo>
                  <a:cubicBezTo>
                    <a:pt x="114" y="253"/>
                    <a:pt x="109" y="256"/>
                    <a:pt x="107" y="257"/>
                  </a:cubicBezTo>
                  <a:cubicBezTo>
                    <a:pt x="84" y="258"/>
                    <a:pt x="62" y="257"/>
                    <a:pt x="39" y="257"/>
                  </a:cubicBezTo>
                  <a:cubicBezTo>
                    <a:pt x="31" y="258"/>
                    <a:pt x="24" y="256"/>
                    <a:pt x="18" y="253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40931" y="3119611"/>
            <a:ext cx="653168" cy="653168"/>
            <a:chOff x="7570479" y="3494251"/>
            <a:chExt cx="653168" cy="653168"/>
          </a:xfrm>
        </p:grpSpPr>
        <p:sp>
          <p:nvSpPr>
            <p:cNvPr id="38" name="椭圆 37"/>
            <p:cNvSpPr/>
            <p:nvPr/>
          </p:nvSpPr>
          <p:spPr>
            <a:xfrm>
              <a:off x="7570479" y="3494251"/>
              <a:ext cx="653168" cy="65316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Freeform 893"/>
            <p:cNvSpPr>
              <a:spLocks noEditPoints="1"/>
            </p:cNvSpPr>
            <p:nvPr/>
          </p:nvSpPr>
          <p:spPr bwMode="auto">
            <a:xfrm>
              <a:off x="7776407" y="3633003"/>
              <a:ext cx="241312" cy="415198"/>
            </a:xfrm>
            <a:custGeom>
              <a:avLst/>
              <a:gdLst>
                <a:gd name="T0" fmla="*/ 105 w 115"/>
                <a:gd name="T1" fmla="*/ 49 h 198"/>
                <a:gd name="T2" fmla="*/ 115 w 115"/>
                <a:gd name="T3" fmla="*/ 53 h 198"/>
                <a:gd name="T4" fmla="*/ 101 w 115"/>
                <a:gd name="T5" fmla="*/ 93 h 198"/>
                <a:gd name="T6" fmla="*/ 89 w 115"/>
                <a:gd name="T7" fmla="*/ 93 h 198"/>
                <a:gd name="T8" fmla="*/ 105 w 115"/>
                <a:gd name="T9" fmla="*/ 49 h 198"/>
                <a:gd name="T10" fmla="*/ 112 w 115"/>
                <a:gd name="T11" fmla="*/ 18 h 198"/>
                <a:gd name="T12" fmla="*/ 109 w 115"/>
                <a:gd name="T13" fmla="*/ 17 h 198"/>
                <a:gd name="T14" fmla="*/ 94 w 115"/>
                <a:gd name="T15" fmla="*/ 33 h 198"/>
                <a:gd name="T16" fmla="*/ 114 w 115"/>
                <a:gd name="T17" fmla="*/ 39 h 198"/>
                <a:gd name="T18" fmla="*/ 112 w 115"/>
                <a:gd name="T19" fmla="*/ 18 h 198"/>
                <a:gd name="T20" fmla="*/ 78 w 115"/>
                <a:gd name="T21" fmla="*/ 93 h 198"/>
                <a:gd name="T22" fmla="*/ 95 w 115"/>
                <a:gd name="T23" fmla="*/ 46 h 198"/>
                <a:gd name="T24" fmla="*/ 85 w 115"/>
                <a:gd name="T25" fmla="*/ 42 h 198"/>
                <a:gd name="T26" fmla="*/ 67 w 115"/>
                <a:gd name="T27" fmla="*/ 93 h 198"/>
                <a:gd name="T28" fmla="*/ 78 w 115"/>
                <a:gd name="T29" fmla="*/ 93 h 198"/>
                <a:gd name="T30" fmla="*/ 2 w 115"/>
                <a:gd name="T31" fmla="*/ 25 h 198"/>
                <a:gd name="T32" fmla="*/ 15 w 115"/>
                <a:gd name="T33" fmla="*/ 3 h 198"/>
                <a:gd name="T34" fmla="*/ 38 w 115"/>
                <a:gd name="T35" fmla="*/ 16 h 198"/>
                <a:gd name="T36" fmla="*/ 58 w 115"/>
                <a:gd name="T37" fmla="*/ 93 h 198"/>
                <a:gd name="T38" fmla="*/ 20 w 115"/>
                <a:gd name="T39" fmla="*/ 93 h 198"/>
                <a:gd name="T40" fmla="*/ 2 w 115"/>
                <a:gd name="T41" fmla="*/ 25 h 198"/>
                <a:gd name="T42" fmla="*/ 16 w 115"/>
                <a:gd name="T43" fmla="*/ 22 h 198"/>
                <a:gd name="T44" fmla="*/ 28 w 115"/>
                <a:gd name="T45" fmla="*/ 69 h 198"/>
                <a:gd name="T46" fmla="*/ 34 w 115"/>
                <a:gd name="T47" fmla="*/ 72 h 198"/>
                <a:gd name="T48" fmla="*/ 37 w 115"/>
                <a:gd name="T49" fmla="*/ 66 h 198"/>
                <a:gd name="T50" fmla="*/ 24 w 115"/>
                <a:gd name="T51" fmla="*/ 19 h 198"/>
                <a:gd name="T52" fmla="*/ 19 w 115"/>
                <a:gd name="T53" fmla="*/ 16 h 198"/>
                <a:gd name="T54" fmla="*/ 16 w 115"/>
                <a:gd name="T55" fmla="*/ 22 h 198"/>
                <a:gd name="T56" fmla="*/ 107 w 115"/>
                <a:gd name="T57" fmla="*/ 100 h 198"/>
                <a:gd name="T58" fmla="*/ 8 w 115"/>
                <a:gd name="T59" fmla="*/ 100 h 198"/>
                <a:gd name="T60" fmla="*/ 2 w 115"/>
                <a:gd name="T61" fmla="*/ 105 h 198"/>
                <a:gd name="T62" fmla="*/ 8 w 115"/>
                <a:gd name="T63" fmla="*/ 109 h 198"/>
                <a:gd name="T64" fmla="*/ 19 w 115"/>
                <a:gd name="T65" fmla="*/ 190 h 198"/>
                <a:gd name="T66" fmla="*/ 14 w 115"/>
                <a:gd name="T67" fmla="*/ 194 h 198"/>
                <a:gd name="T68" fmla="*/ 20 w 115"/>
                <a:gd name="T69" fmla="*/ 198 h 198"/>
                <a:gd name="T70" fmla="*/ 95 w 115"/>
                <a:gd name="T71" fmla="*/ 198 h 198"/>
                <a:gd name="T72" fmla="*/ 101 w 115"/>
                <a:gd name="T73" fmla="*/ 194 h 198"/>
                <a:gd name="T74" fmla="*/ 96 w 115"/>
                <a:gd name="T75" fmla="*/ 190 h 198"/>
                <a:gd name="T76" fmla="*/ 107 w 115"/>
                <a:gd name="T77" fmla="*/ 109 h 198"/>
                <a:gd name="T78" fmla="*/ 113 w 115"/>
                <a:gd name="T79" fmla="*/ 105 h 198"/>
                <a:gd name="T80" fmla="*/ 107 w 115"/>
                <a:gd name="T81" fmla="*/ 100 h 198"/>
                <a:gd name="T82" fmla="*/ 34 w 115"/>
                <a:gd name="T83" fmla="*/ 186 h 198"/>
                <a:gd name="T84" fmla="*/ 34 w 115"/>
                <a:gd name="T85" fmla="*/ 186 h 198"/>
                <a:gd name="T86" fmla="*/ 30 w 115"/>
                <a:gd name="T87" fmla="*/ 183 h 198"/>
                <a:gd name="T88" fmla="*/ 20 w 115"/>
                <a:gd name="T89" fmla="*/ 115 h 198"/>
                <a:gd name="T90" fmla="*/ 23 w 115"/>
                <a:gd name="T91" fmla="*/ 110 h 198"/>
                <a:gd name="T92" fmla="*/ 28 w 115"/>
                <a:gd name="T93" fmla="*/ 114 h 198"/>
                <a:gd name="T94" fmla="*/ 38 w 115"/>
                <a:gd name="T95" fmla="*/ 182 h 198"/>
                <a:gd name="T96" fmla="*/ 34 w 115"/>
                <a:gd name="T97" fmla="*/ 18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" h="198">
                  <a:moveTo>
                    <a:pt x="105" y="49"/>
                  </a:moveTo>
                  <a:cubicBezTo>
                    <a:pt x="115" y="53"/>
                    <a:pt x="115" y="53"/>
                    <a:pt x="115" y="5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89" y="93"/>
                    <a:pt x="89" y="93"/>
                    <a:pt x="89" y="93"/>
                  </a:cubicBezTo>
                  <a:lnTo>
                    <a:pt x="105" y="49"/>
                  </a:lnTo>
                  <a:close/>
                  <a:moveTo>
                    <a:pt x="112" y="18"/>
                  </a:moveTo>
                  <a:cubicBezTo>
                    <a:pt x="112" y="16"/>
                    <a:pt x="111" y="16"/>
                    <a:pt x="109" y="17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114" y="39"/>
                    <a:pt x="114" y="39"/>
                    <a:pt x="114" y="39"/>
                  </a:cubicBezTo>
                  <a:lnTo>
                    <a:pt x="112" y="18"/>
                  </a:lnTo>
                  <a:close/>
                  <a:moveTo>
                    <a:pt x="78" y="93"/>
                  </a:moveTo>
                  <a:cubicBezTo>
                    <a:pt x="95" y="46"/>
                    <a:pt x="95" y="46"/>
                    <a:pt x="95" y="4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67" y="93"/>
                    <a:pt x="67" y="93"/>
                    <a:pt x="67" y="93"/>
                  </a:cubicBezTo>
                  <a:lnTo>
                    <a:pt x="78" y="93"/>
                  </a:lnTo>
                  <a:close/>
                  <a:moveTo>
                    <a:pt x="2" y="25"/>
                  </a:moveTo>
                  <a:cubicBezTo>
                    <a:pt x="0" y="15"/>
                    <a:pt x="5" y="5"/>
                    <a:pt x="15" y="3"/>
                  </a:cubicBezTo>
                  <a:cubicBezTo>
                    <a:pt x="25" y="0"/>
                    <a:pt x="35" y="6"/>
                    <a:pt x="38" y="16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20" y="93"/>
                    <a:pt x="20" y="93"/>
                    <a:pt x="20" y="93"/>
                  </a:cubicBezTo>
                  <a:lnTo>
                    <a:pt x="2" y="25"/>
                  </a:lnTo>
                  <a:close/>
                  <a:moveTo>
                    <a:pt x="16" y="22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9" y="71"/>
                    <a:pt x="31" y="72"/>
                    <a:pt x="34" y="72"/>
                  </a:cubicBezTo>
                  <a:cubicBezTo>
                    <a:pt x="36" y="71"/>
                    <a:pt x="38" y="69"/>
                    <a:pt x="37" y="66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7"/>
                    <a:pt x="21" y="16"/>
                    <a:pt x="19" y="16"/>
                  </a:cubicBezTo>
                  <a:cubicBezTo>
                    <a:pt x="16" y="17"/>
                    <a:pt x="15" y="19"/>
                    <a:pt x="16" y="22"/>
                  </a:cubicBezTo>
                  <a:close/>
                  <a:moveTo>
                    <a:pt x="107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5" y="100"/>
                    <a:pt x="2" y="102"/>
                    <a:pt x="2" y="105"/>
                  </a:cubicBezTo>
                  <a:cubicBezTo>
                    <a:pt x="2" y="107"/>
                    <a:pt x="4" y="109"/>
                    <a:pt x="8" y="109"/>
                  </a:cubicBezTo>
                  <a:cubicBezTo>
                    <a:pt x="19" y="190"/>
                    <a:pt x="19" y="190"/>
                    <a:pt x="19" y="190"/>
                  </a:cubicBezTo>
                  <a:cubicBezTo>
                    <a:pt x="16" y="190"/>
                    <a:pt x="14" y="192"/>
                    <a:pt x="14" y="194"/>
                  </a:cubicBezTo>
                  <a:cubicBezTo>
                    <a:pt x="14" y="196"/>
                    <a:pt x="17" y="198"/>
                    <a:pt x="20" y="198"/>
                  </a:cubicBezTo>
                  <a:cubicBezTo>
                    <a:pt x="95" y="198"/>
                    <a:pt x="95" y="198"/>
                    <a:pt x="95" y="198"/>
                  </a:cubicBezTo>
                  <a:cubicBezTo>
                    <a:pt x="98" y="198"/>
                    <a:pt x="101" y="196"/>
                    <a:pt x="101" y="194"/>
                  </a:cubicBezTo>
                  <a:cubicBezTo>
                    <a:pt x="101" y="192"/>
                    <a:pt x="99" y="190"/>
                    <a:pt x="96" y="190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11" y="109"/>
                    <a:pt x="113" y="107"/>
                    <a:pt x="113" y="105"/>
                  </a:cubicBezTo>
                  <a:cubicBezTo>
                    <a:pt x="113" y="102"/>
                    <a:pt x="110" y="100"/>
                    <a:pt x="107" y="100"/>
                  </a:cubicBezTo>
                  <a:close/>
                  <a:moveTo>
                    <a:pt x="34" y="186"/>
                  </a:moveTo>
                  <a:cubicBezTo>
                    <a:pt x="34" y="186"/>
                    <a:pt x="34" y="186"/>
                    <a:pt x="34" y="186"/>
                  </a:cubicBezTo>
                  <a:cubicBezTo>
                    <a:pt x="32" y="186"/>
                    <a:pt x="30" y="185"/>
                    <a:pt x="30" y="183"/>
                  </a:cubicBezTo>
                  <a:cubicBezTo>
                    <a:pt x="20" y="115"/>
                    <a:pt x="20" y="115"/>
                    <a:pt x="20" y="115"/>
                  </a:cubicBezTo>
                  <a:cubicBezTo>
                    <a:pt x="19" y="112"/>
                    <a:pt x="21" y="110"/>
                    <a:pt x="23" y="110"/>
                  </a:cubicBezTo>
                  <a:cubicBezTo>
                    <a:pt x="26" y="110"/>
                    <a:pt x="28" y="111"/>
                    <a:pt x="28" y="114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8" y="184"/>
                    <a:pt x="37" y="186"/>
                    <a:pt x="34" y="18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AEFE306D-FBA7-4C0A-9455-7F95DAD7E1F6}"/>
              </a:ext>
            </a:extLst>
          </p:cNvPr>
          <p:cNvGrpSpPr/>
          <p:nvPr/>
        </p:nvGrpSpPr>
        <p:grpSpPr>
          <a:xfrm>
            <a:off x="740931" y="3928099"/>
            <a:ext cx="653168" cy="653168"/>
            <a:chOff x="844731" y="1680754"/>
            <a:chExt cx="653168" cy="653168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5ECC5FFA-CD90-436D-8319-3378F7297F6F}"/>
                </a:ext>
              </a:extLst>
            </p:cNvPr>
            <p:cNvSpPr/>
            <p:nvPr/>
          </p:nvSpPr>
          <p:spPr>
            <a:xfrm>
              <a:off x="844731" y="1680754"/>
              <a:ext cx="653168" cy="65316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Freeform 865">
              <a:extLst>
                <a:ext uri="{FF2B5EF4-FFF2-40B4-BE49-F238E27FC236}">
                  <a16:creationId xmlns:a16="http://schemas.microsoft.com/office/drawing/2014/main" id="{AF23053F-C76E-41FD-8DA9-6F9D31540D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2084" y="1823430"/>
              <a:ext cx="398463" cy="395288"/>
            </a:xfrm>
            <a:custGeom>
              <a:avLst/>
              <a:gdLst>
                <a:gd name="T0" fmla="*/ 42 w 259"/>
                <a:gd name="T1" fmla="*/ 0 h 257"/>
                <a:gd name="T2" fmla="*/ 108 w 259"/>
                <a:gd name="T3" fmla="*/ 96 h 257"/>
                <a:gd name="T4" fmla="*/ 96 w 259"/>
                <a:gd name="T5" fmla="*/ 82 h 257"/>
                <a:gd name="T6" fmla="*/ 73 w 259"/>
                <a:gd name="T7" fmla="*/ 82 h 257"/>
                <a:gd name="T8" fmla="*/ 73 w 259"/>
                <a:gd name="T9" fmla="*/ 60 h 257"/>
                <a:gd name="T10" fmla="*/ 61 w 259"/>
                <a:gd name="T11" fmla="*/ 48 h 257"/>
                <a:gd name="T12" fmla="*/ 39 w 259"/>
                <a:gd name="T13" fmla="*/ 48 h 257"/>
                <a:gd name="T14" fmla="*/ 42 w 259"/>
                <a:gd name="T15" fmla="*/ 13 h 257"/>
                <a:gd name="T16" fmla="*/ 92 w 259"/>
                <a:gd name="T17" fmla="*/ 121 h 257"/>
                <a:gd name="T18" fmla="*/ 0 w 259"/>
                <a:gd name="T19" fmla="*/ 42 h 257"/>
                <a:gd name="T20" fmla="*/ 35 w 259"/>
                <a:gd name="T21" fmla="*/ 186 h 257"/>
                <a:gd name="T22" fmla="*/ 44 w 259"/>
                <a:gd name="T23" fmla="*/ 239 h 257"/>
                <a:gd name="T24" fmla="*/ 216 w 259"/>
                <a:gd name="T25" fmla="*/ 257 h 257"/>
                <a:gd name="T26" fmla="*/ 172 w 259"/>
                <a:gd name="T27" fmla="*/ 128 h 257"/>
                <a:gd name="T28" fmla="*/ 225 w 259"/>
                <a:gd name="T29" fmla="*/ 71 h 257"/>
                <a:gd name="T30" fmla="*/ 226 w 259"/>
                <a:gd name="T31" fmla="*/ 5 h 257"/>
                <a:gd name="T32" fmla="*/ 203 w 259"/>
                <a:gd name="T33" fmla="*/ 30 h 257"/>
                <a:gd name="T34" fmla="*/ 228 w 259"/>
                <a:gd name="T35" fmla="*/ 57 h 257"/>
                <a:gd name="T36" fmla="*/ 192 w 259"/>
                <a:gd name="T37" fmla="*/ 38 h 257"/>
                <a:gd name="T38" fmla="*/ 192 w 259"/>
                <a:gd name="T39" fmla="*/ 38 h 257"/>
                <a:gd name="T40" fmla="*/ 80 w 259"/>
                <a:gd name="T41" fmla="*/ 154 h 257"/>
                <a:gd name="T42" fmla="*/ 65 w 259"/>
                <a:gd name="T43" fmla="*/ 177 h 257"/>
                <a:gd name="T44" fmla="*/ 187 w 259"/>
                <a:gd name="T45" fmla="*/ 50 h 257"/>
                <a:gd name="T46" fmla="*/ 185 w 259"/>
                <a:gd name="T47" fmla="*/ 65 h 257"/>
                <a:gd name="T48" fmla="*/ 59 w 259"/>
                <a:gd name="T49" fmla="*/ 199 h 257"/>
                <a:gd name="T50" fmla="*/ 193 w 259"/>
                <a:gd name="T51" fmla="*/ 73 h 257"/>
                <a:gd name="T52" fmla="*/ 185 w 259"/>
                <a:gd name="T53" fmla="*/ 65 h 257"/>
                <a:gd name="T54" fmla="*/ 68 w 259"/>
                <a:gd name="T55" fmla="*/ 212 h 257"/>
                <a:gd name="T56" fmla="*/ 207 w 259"/>
                <a:gd name="T57" fmla="*/ 70 h 257"/>
                <a:gd name="T58" fmla="*/ 134 w 259"/>
                <a:gd name="T59" fmla="*/ 162 h 257"/>
                <a:gd name="T60" fmla="*/ 167 w 259"/>
                <a:gd name="T61" fmla="*/ 151 h 257"/>
                <a:gd name="T62" fmla="*/ 175 w 259"/>
                <a:gd name="T63" fmla="*/ 163 h 257"/>
                <a:gd name="T64" fmla="*/ 176 w 259"/>
                <a:gd name="T65" fmla="*/ 185 h 257"/>
                <a:gd name="T66" fmla="*/ 200 w 259"/>
                <a:gd name="T67" fmla="*/ 185 h 257"/>
                <a:gd name="T68" fmla="*/ 209 w 259"/>
                <a:gd name="T69" fmla="*/ 197 h 257"/>
                <a:gd name="T70" fmla="*/ 211 w 259"/>
                <a:gd name="T71" fmla="*/ 219 h 257"/>
                <a:gd name="T72" fmla="*/ 245 w 259"/>
                <a:gd name="T73" fmla="*/ 215 h 257"/>
                <a:gd name="T74" fmla="*/ 134 w 259"/>
                <a:gd name="T75" fmla="*/ 162 h 257"/>
                <a:gd name="T76" fmla="*/ 62 w 259"/>
                <a:gd name="T77" fmla="*/ 219 h 257"/>
                <a:gd name="T78" fmla="*/ 22 w 259"/>
                <a:gd name="T79" fmla="*/ 224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9" h="257">
                  <a:moveTo>
                    <a:pt x="0" y="42"/>
                  </a:moveTo>
                  <a:cubicBezTo>
                    <a:pt x="14" y="27"/>
                    <a:pt x="28" y="13"/>
                    <a:pt x="42" y="0"/>
                  </a:cubicBezTo>
                  <a:cubicBezTo>
                    <a:pt x="71" y="27"/>
                    <a:pt x="99" y="55"/>
                    <a:pt x="126" y="84"/>
                  </a:cubicBezTo>
                  <a:cubicBezTo>
                    <a:pt x="120" y="88"/>
                    <a:pt x="114" y="92"/>
                    <a:pt x="108" y="96"/>
                  </a:cubicBezTo>
                  <a:cubicBezTo>
                    <a:pt x="109" y="90"/>
                    <a:pt x="110" y="84"/>
                    <a:pt x="111" y="78"/>
                  </a:cubicBezTo>
                  <a:cubicBezTo>
                    <a:pt x="106" y="79"/>
                    <a:pt x="101" y="80"/>
                    <a:pt x="96" y="82"/>
                  </a:cubicBezTo>
                  <a:cubicBezTo>
                    <a:pt x="97" y="76"/>
                    <a:pt x="98" y="71"/>
                    <a:pt x="99" y="65"/>
                  </a:cubicBezTo>
                  <a:cubicBezTo>
                    <a:pt x="90" y="71"/>
                    <a:pt x="82" y="77"/>
                    <a:pt x="73" y="82"/>
                  </a:cubicBezTo>
                  <a:cubicBezTo>
                    <a:pt x="78" y="73"/>
                    <a:pt x="85" y="65"/>
                    <a:pt x="90" y="56"/>
                  </a:cubicBezTo>
                  <a:cubicBezTo>
                    <a:pt x="85" y="57"/>
                    <a:pt x="79" y="58"/>
                    <a:pt x="73" y="60"/>
                  </a:cubicBezTo>
                  <a:cubicBezTo>
                    <a:pt x="75" y="54"/>
                    <a:pt x="76" y="49"/>
                    <a:pt x="77" y="44"/>
                  </a:cubicBezTo>
                  <a:cubicBezTo>
                    <a:pt x="72" y="45"/>
                    <a:pt x="67" y="47"/>
                    <a:pt x="61" y="48"/>
                  </a:cubicBezTo>
                  <a:cubicBezTo>
                    <a:pt x="63" y="42"/>
                    <a:pt x="64" y="36"/>
                    <a:pt x="65" y="31"/>
                  </a:cubicBezTo>
                  <a:cubicBezTo>
                    <a:pt x="56" y="36"/>
                    <a:pt x="48" y="43"/>
                    <a:pt x="39" y="48"/>
                  </a:cubicBezTo>
                  <a:cubicBezTo>
                    <a:pt x="43" y="40"/>
                    <a:pt x="49" y="33"/>
                    <a:pt x="55" y="26"/>
                  </a:cubicBezTo>
                  <a:cubicBezTo>
                    <a:pt x="51" y="21"/>
                    <a:pt x="47" y="17"/>
                    <a:pt x="42" y="13"/>
                  </a:cubicBezTo>
                  <a:cubicBezTo>
                    <a:pt x="33" y="23"/>
                    <a:pt x="23" y="32"/>
                    <a:pt x="14" y="42"/>
                  </a:cubicBezTo>
                  <a:cubicBezTo>
                    <a:pt x="40" y="68"/>
                    <a:pt x="67" y="93"/>
                    <a:pt x="92" y="121"/>
                  </a:cubicBezTo>
                  <a:cubicBezTo>
                    <a:pt x="86" y="123"/>
                    <a:pt x="80" y="123"/>
                    <a:pt x="76" y="118"/>
                  </a:cubicBezTo>
                  <a:cubicBezTo>
                    <a:pt x="51" y="93"/>
                    <a:pt x="25" y="67"/>
                    <a:pt x="0" y="42"/>
                  </a:cubicBezTo>
                  <a:close/>
                  <a:moveTo>
                    <a:pt x="194" y="26"/>
                  </a:moveTo>
                  <a:cubicBezTo>
                    <a:pt x="141" y="79"/>
                    <a:pt x="87" y="132"/>
                    <a:pt x="35" y="186"/>
                  </a:cubicBezTo>
                  <a:cubicBezTo>
                    <a:pt x="21" y="208"/>
                    <a:pt x="10" y="232"/>
                    <a:pt x="1" y="256"/>
                  </a:cubicBezTo>
                  <a:cubicBezTo>
                    <a:pt x="16" y="253"/>
                    <a:pt x="30" y="245"/>
                    <a:pt x="44" y="239"/>
                  </a:cubicBezTo>
                  <a:cubicBezTo>
                    <a:pt x="79" y="225"/>
                    <a:pt x="100" y="192"/>
                    <a:pt x="127" y="169"/>
                  </a:cubicBezTo>
                  <a:cubicBezTo>
                    <a:pt x="157" y="198"/>
                    <a:pt x="186" y="228"/>
                    <a:pt x="216" y="257"/>
                  </a:cubicBezTo>
                  <a:cubicBezTo>
                    <a:pt x="231" y="244"/>
                    <a:pt x="245" y="230"/>
                    <a:pt x="259" y="216"/>
                  </a:cubicBezTo>
                  <a:cubicBezTo>
                    <a:pt x="231" y="186"/>
                    <a:pt x="200" y="158"/>
                    <a:pt x="172" y="128"/>
                  </a:cubicBezTo>
                  <a:cubicBezTo>
                    <a:pt x="172" y="125"/>
                    <a:pt x="172" y="125"/>
                    <a:pt x="172" y="125"/>
                  </a:cubicBezTo>
                  <a:cubicBezTo>
                    <a:pt x="188" y="106"/>
                    <a:pt x="207" y="89"/>
                    <a:pt x="225" y="71"/>
                  </a:cubicBezTo>
                  <a:cubicBezTo>
                    <a:pt x="235" y="60"/>
                    <a:pt x="248" y="51"/>
                    <a:pt x="253" y="36"/>
                  </a:cubicBezTo>
                  <a:cubicBezTo>
                    <a:pt x="258" y="20"/>
                    <a:pt x="242" y="2"/>
                    <a:pt x="226" y="5"/>
                  </a:cubicBezTo>
                  <a:cubicBezTo>
                    <a:pt x="212" y="6"/>
                    <a:pt x="203" y="17"/>
                    <a:pt x="194" y="26"/>
                  </a:cubicBezTo>
                  <a:close/>
                  <a:moveTo>
                    <a:pt x="203" y="30"/>
                  </a:moveTo>
                  <a:cubicBezTo>
                    <a:pt x="213" y="22"/>
                    <a:pt x="229" y="6"/>
                    <a:pt x="241" y="21"/>
                  </a:cubicBezTo>
                  <a:cubicBezTo>
                    <a:pt x="250" y="34"/>
                    <a:pt x="235" y="46"/>
                    <a:pt x="228" y="57"/>
                  </a:cubicBezTo>
                  <a:cubicBezTo>
                    <a:pt x="221" y="46"/>
                    <a:pt x="212" y="38"/>
                    <a:pt x="203" y="30"/>
                  </a:cubicBezTo>
                  <a:close/>
                  <a:moveTo>
                    <a:pt x="192" y="38"/>
                  </a:moveTo>
                  <a:cubicBezTo>
                    <a:pt x="208" y="38"/>
                    <a:pt x="220" y="51"/>
                    <a:pt x="221" y="67"/>
                  </a:cubicBezTo>
                  <a:cubicBezTo>
                    <a:pt x="211" y="57"/>
                    <a:pt x="202" y="47"/>
                    <a:pt x="192" y="38"/>
                  </a:cubicBezTo>
                  <a:close/>
                  <a:moveTo>
                    <a:pt x="167" y="67"/>
                  </a:moveTo>
                  <a:cubicBezTo>
                    <a:pt x="138" y="96"/>
                    <a:pt x="109" y="125"/>
                    <a:pt x="80" y="154"/>
                  </a:cubicBezTo>
                  <a:cubicBezTo>
                    <a:pt x="69" y="165"/>
                    <a:pt x="57" y="175"/>
                    <a:pt x="48" y="189"/>
                  </a:cubicBezTo>
                  <a:cubicBezTo>
                    <a:pt x="54" y="186"/>
                    <a:pt x="60" y="182"/>
                    <a:pt x="65" y="177"/>
                  </a:cubicBezTo>
                  <a:cubicBezTo>
                    <a:pt x="96" y="145"/>
                    <a:pt x="128" y="114"/>
                    <a:pt x="159" y="83"/>
                  </a:cubicBezTo>
                  <a:cubicBezTo>
                    <a:pt x="169" y="73"/>
                    <a:pt x="180" y="63"/>
                    <a:pt x="187" y="50"/>
                  </a:cubicBezTo>
                  <a:cubicBezTo>
                    <a:pt x="180" y="55"/>
                    <a:pt x="173" y="61"/>
                    <a:pt x="167" y="67"/>
                  </a:cubicBezTo>
                  <a:close/>
                  <a:moveTo>
                    <a:pt x="185" y="65"/>
                  </a:moveTo>
                  <a:cubicBezTo>
                    <a:pt x="150" y="100"/>
                    <a:pt x="116" y="135"/>
                    <a:pt x="81" y="169"/>
                  </a:cubicBezTo>
                  <a:cubicBezTo>
                    <a:pt x="73" y="178"/>
                    <a:pt x="62" y="186"/>
                    <a:pt x="59" y="199"/>
                  </a:cubicBezTo>
                  <a:cubicBezTo>
                    <a:pt x="73" y="195"/>
                    <a:pt x="81" y="184"/>
                    <a:pt x="91" y="174"/>
                  </a:cubicBezTo>
                  <a:cubicBezTo>
                    <a:pt x="125" y="140"/>
                    <a:pt x="159" y="107"/>
                    <a:pt x="193" y="73"/>
                  </a:cubicBezTo>
                  <a:cubicBezTo>
                    <a:pt x="198" y="68"/>
                    <a:pt x="200" y="61"/>
                    <a:pt x="202" y="55"/>
                  </a:cubicBezTo>
                  <a:cubicBezTo>
                    <a:pt x="196" y="57"/>
                    <a:pt x="190" y="60"/>
                    <a:pt x="185" y="65"/>
                  </a:cubicBezTo>
                  <a:close/>
                  <a:moveTo>
                    <a:pt x="100" y="174"/>
                  </a:moveTo>
                  <a:cubicBezTo>
                    <a:pt x="89" y="186"/>
                    <a:pt x="74" y="196"/>
                    <a:pt x="68" y="212"/>
                  </a:cubicBezTo>
                  <a:cubicBezTo>
                    <a:pt x="106" y="179"/>
                    <a:pt x="140" y="140"/>
                    <a:pt x="177" y="105"/>
                  </a:cubicBezTo>
                  <a:cubicBezTo>
                    <a:pt x="187" y="94"/>
                    <a:pt x="201" y="85"/>
                    <a:pt x="207" y="70"/>
                  </a:cubicBezTo>
                  <a:cubicBezTo>
                    <a:pt x="169" y="102"/>
                    <a:pt x="136" y="139"/>
                    <a:pt x="100" y="174"/>
                  </a:cubicBezTo>
                  <a:close/>
                  <a:moveTo>
                    <a:pt x="134" y="162"/>
                  </a:moveTo>
                  <a:cubicBezTo>
                    <a:pt x="144" y="151"/>
                    <a:pt x="155" y="141"/>
                    <a:pt x="166" y="132"/>
                  </a:cubicBezTo>
                  <a:cubicBezTo>
                    <a:pt x="167" y="138"/>
                    <a:pt x="167" y="145"/>
                    <a:pt x="167" y="151"/>
                  </a:cubicBezTo>
                  <a:cubicBezTo>
                    <a:pt x="172" y="150"/>
                    <a:pt x="176" y="149"/>
                    <a:pt x="181" y="147"/>
                  </a:cubicBezTo>
                  <a:cubicBezTo>
                    <a:pt x="179" y="153"/>
                    <a:pt x="177" y="158"/>
                    <a:pt x="175" y="163"/>
                  </a:cubicBezTo>
                  <a:cubicBezTo>
                    <a:pt x="181" y="161"/>
                    <a:pt x="187" y="160"/>
                    <a:pt x="193" y="158"/>
                  </a:cubicBezTo>
                  <a:cubicBezTo>
                    <a:pt x="188" y="167"/>
                    <a:pt x="181" y="176"/>
                    <a:pt x="176" y="185"/>
                  </a:cubicBezTo>
                  <a:cubicBezTo>
                    <a:pt x="185" y="180"/>
                    <a:pt x="192" y="172"/>
                    <a:pt x="202" y="169"/>
                  </a:cubicBezTo>
                  <a:cubicBezTo>
                    <a:pt x="202" y="174"/>
                    <a:pt x="201" y="180"/>
                    <a:pt x="200" y="185"/>
                  </a:cubicBezTo>
                  <a:cubicBezTo>
                    <a:pt x="205" y="184"/>
                    <a:pt x="210" y="183"/>
                    <a:pt x="215" y="181"/>
                  </a:cubicBezTo>
                  <a:cubicBezTo>
                    <a:pt x="213" y="186"/>
                    <a:pt x="211" y="192"/>
                    <a:pt x="209" y="197"/>
                  </a:cubicBezTo>
                  <a:cubicBezTo>
                    <a:pt x="215" y="195"/>
                    <a:pt x="221" y="194"/>
                    <a:pt x="227" y="192"/>
                  </a:cubicBezTo>
                  <a:cubicBezTo>
                    <a:pt x="222" y="201"/>
                    <a:pt x="216" y="210"/>
                    <a:pt x="211" y="219"/>
                  </a:cubicBezTo>
                  <a:cubicBezTo>
                    <a:pt x="218" y="214"/>
                    <a:pt x="225" y="208"/>
                    <a:pt x="232" y="203"/>
                  </a:cubicBezTo>
                  <a:cubicBezTo>
                    <a:pt x="237" y="207"/>
                    <a:pt x="241" y="211"/>
                    <a:pt x="245" y="215"/>
                  </a:cubicBezTo>
                  <a:cubicBezTo>
                    <a:pt x="236" y="225"/>
                    <a:pt x="226" y="235"/>
                    <a:pt x="217" y="244"/>
                  </a:cubicBezTo>
                  <a:cubicBezTo>
                    <a:pt x="189" y="217"/>
                    <a:pt x="162" y="189"/>
                    <a:pt x="134" y="162"/>
                  </a:cubicBezTo>
                  <a:close/>
                  <a:moveTo>
                    <a:pt x="39" y="195"/>
                  </a:moveTo>
                  <a:cubicBezTo>
                    <a:pt x="51" y="197"/>
                    <a:pt x="61" y="206"/>
                    <a:pt x="62" y="219"/>
                  </a:cubicBezTo>
                  <a:cubicBezTo>
                    <a:pt x="53" y="225"/>
                    <a:pt x="45" y="230"/>
                    <a:pt x="36" y="236"/>
                  </a:cubicBezTo>
                  <a:cubicBezTo>
                    <a:pt x="31" y="232"/>
                    <a:pt x="27" y="228"/>
                    <a:pt x="22" y="224"/>
                  </a:cubicBezTo>
                  <a:cubicBezTo>
                    <a:pt x="27" y="214"/>
                    <a:pt x="33" y="205"/>
                    <a:pt x="39" y="195"/>
                  </a:cubicBezTo>
                  <a:close/>
                </a:path>
              </a:pathLst>
            </a:custGeom>
            <a:solidFill>
              <a:srgbClr val="FAF8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sp>
        <p:nvSpPr>
          <p:cNvPr id="43" name="矩形 42">
            <a:extLst>
              <a:ext uri="{FF2B5EF4-FFF2-40B4-BE49-F238E27FC236}">
                <a16:creationId xmlns:a16="http://schemas.microsoft.com/office/drawing/2014/main" id="{8DBA6B5C-C248-4F53-95E0-B7D0360606A2}"/>
              </a:ext>
            </a:extLst>
          </p:cNvPr>
          <p:cNvSpPr/>
          <p:nvPr/>
        </p:nvSpPr>
        <p:spPr>
          <a:xfrm>
            <a:off x="1496296" y="3949253"/>
            <a:ext cx="7725192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采取行动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：问问你自己：“做一些支持或反对你想法的事情”</a:t>
            </a:r>
            <a:endParaRPr lang="en-US" altLang="zh-CN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zh-CN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如不支持你的想法：如果证据不支持你的想法，提一个支持的新想法，这个新的想法通常是平衡的和有帮助的。</a:t>
            </a:r>
            <a:endParaRPr lang="en-US" altLang="zh-CN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zh-CN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在空白的地方写出新的想法，并且记住，在未来一个令你难过的情境中，</a:t>
            </a:r>
            <a:endParaRPr lang="en-US" altLang="zh-CN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zh-CN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用新的、更准确的思维替代没有帮助的自动化思维。</a:t>
            </a:r>
            <a:endParaRPr lang="zh-CN" altLang="zh-CN" sz="12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100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391014" y="2350902"/>
            <a:ext cx="4318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03.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合理情绪疗法（</a:t>
            </a:r>
            <a:r>
              <a:rPr lang="en-US" altLang="zh-CN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ABC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花纹小清新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7862"/>
      </a:accent1>
      <a:accent2>
        <a:srgbClr val="B28743"/>
      </a:accent2>
      <a:accent3>
        <a:srgbClr val="92951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2">
      <a:majorFont>
        <a:latin typeface="方正兰亭黑_GBK"/>
        <a:ea typeface="方正兰亭黑_GBK"/>
        <a:cs typeface=""/>
      </a:majorFont>
      <a:minorFont>
        <a:latin typeface="微软雅黑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569</Words>
  <Application>Microsoft Office PowerPoint</Application>
  <PresentationFormat>全屏显示(16:9)</PresentationFormat>
  <Paragraphs>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Gill Sans</vt:lpstr>
      <vt:lpstr>Helvetica Neue</vt:lpstr>
      <vt:lpstr>方正兰亭黑_GBK</vt:lpstr>
      <vt:lpstr>华文细黑</vt:lpstr>
      <vt:lpstr>宋体</vt:lpstr>
      <vt:lpstr>Microsoft YaHei</vt:lpstr>
      <vt:lpstr>Microsoft YaHei</vt:lpstr>
      <vt:lpstr>微软雅黑 Light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熊猫设计</dc:creator>
  <cp:lastModifiedBy>du yunyun</cp:lastModifiedBy>
  <cp:revision>165</cp:revision>
  <dcterms:created xsi:type="dcterms:W3CDTF">2016-04-21T16:41:00Z</dcterms:created>
  <dcterms:modified xsi:type="dcterms:W3CDTF">2021-09-03T09:13:57Z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  <property fmtid="{D5CDD505-2E9C-101B-9397-08002B2CF9AE}" pid="3" name="KSORubyTemplateID">
    <vt:lpwstr>2</vt:lpwstr>
  </property>
</Properties>
</file>