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156"/>
    <a:srgbClr val="203A9E"/>
    <a:srgbClr val="1443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transport bg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1443AE"/>
              </a:gs>
              <a:gs pos="100000">
                <a:srgbClr val="1443AE">
                  <a:gamma/>
                  <a:tint val="85882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en-GB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zh-CN" altLang="en-US" smtClean="0"/>
              <a:t>单击此处编辑母版副标题样式</a:t>
            </a:r>
            <a:endParaRPr lang="en-GB" altLang="zh-CN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46A002-9BF2-4CB9-9DB9-4EEE2322E0B6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B1013-8ECA-475F-BA8A-E0885FAE8656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4975" y="252413"/>
            <a:ext cx="2225675" cy="54387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50" y="252413"/>
            <a:ext cx="6524625" cy="54387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EFFD7-9A1C-4418-AF75-C085A5761A6D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61FBE-813F-4760-B738-8E66AF7ABFE7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B2236-7742-4A48-A46C-64854AA4A9F4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50" y="836613"/>
            <a:ext cx="4375150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5500" y="836613"/>
            <a:ext cx="4375150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E30B9-4C4C-435B-9979-1B7AC975B865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69A3-9AB3-47E4-A622-5A896204D8EB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646A7-D189-4A65-9010-2FB0B33910CE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04C9-10D8-4CCC-8559-F958585B2D4E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67AAE-C93C-4549-B5A2-72C3ADB0CA70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783EC-B3DD-4633-8923-31FD7E46E8F0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ransport bg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 flipH="1"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85882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252413"/>
            <a:ext cx="84963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fol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GB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836613"/>
            <a:ext cx="89027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613" y="63230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宋体" charset="-122"/>
              </a:defRPr>
            </a:lvl1pPr>
          </a:lstStyle>
          <a:p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7588" y="6323013"/>
            <a:ext cx="4608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宋体" charset="-122"/>
              </a:defRPr>
            </a:lvl1pPr>
          </a:lstStyle>
          <a:p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3230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宋体" charset="-122"/>
              </a:defRPr>
            </a:lvl1pPr>
          </a:lstStyle>
          <a:p>
            <a:fld id="{C2C1E7CB-C64C-4630-B07F-3741DE4B71F4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T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5"/>
            <a:ext cx="8772525" cy="619125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生物反馈疗法</a:t>
            </a:r>
            <a:endParaRPr lang="en-GB" altLang="zh-CN" sz="3200" b="1" dirty="0">
              <a:ea typeface="宋体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340768"/>
            <a:ext cx="4608066" cy="435042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生物反馈疗法是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在行为疗法的基础上发展起来的一种新型心理治疗技术和方法。它利用现代生理科学仪器，通过人体内生理或病理信息的自身反馈，消除病理过程、使患者身心健康。</a:t>
            </a:r>
          </a:p>
          <a:p>
            <a:endParaRPr lang="zh-CN" altLang="zh-CN" dirty="0"/>
          </a:p>
        </p:txBody>
      </p:sp>
      <p:pic>
        <p:nvPicPr>
          <p:cNvPr id="7173" name="Picture 5" descr="C:\Documents and Settings\Administrator\桌面\9dd2b1ba968db8d03f4e344eea481d41_100003805147_136633728440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276872"/>
            <a:ext cx="3312368" cy="3684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T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5"/>
            <a:ext cx="8772525" cy="619125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生物反馈疗法</a:t>
            </a:r>
            <a:r>
              <a:rPr lang="zh-CN" alt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的方法</a:t>
            </a:r>
            <a:endParaRPr lang="en-GB" altLang="zh-CN" sz="3200" b="1" dirty="0">
              <a:ea typeface="宋体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24744"/>
            <a:ext cx="9036050" cy="456644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进行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肌感练习，以达到消除紧张的目的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为了逐步扩大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放松的成果，将仪器灵敏度减低，使病人适应性提高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3. 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病人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学会在没有反馈仪的帮助下，也能运用放松技术来得心应手地处理所遇到的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各种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事件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Picture 2" descr="C:\Documents and Settings\Administrator\桌面\2263633742065868477236764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789040"/>
            <a:ext cx="3960440" cy="2736304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T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5"/>
            <a:ext cx="8772525" cy="619125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生物反馈疗法</a:t>
            </a:r>
            <a:r>
              <a:rPr lang="zh-CN" alt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的适应症</a:t>
            </a:r>
            <a:endParaRPr lang="en-GB" altLang="zh-CN" sz="3200" b="1" dirty="0">
              <a:ea typeface="宋体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3096344" cy="399038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儿童多动症</a:t>
            </a:r>
            <a:endParaRPr lang="en-US" altLang="zh-CN" sz="2800" u="sng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en-US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心身疾病</a:t>
            </a:r>
            <a:endParaRPr lang="en-US" altLang="zh-CN" sz="28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3. </a:t>
            </a:r>
            <a:r>
              <a:rPr lang="zh-CN" altLang="en-US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焦虑障碍</a:t>
            </a:r>
            <a:endParaRPr lang="en-US" altLang="zh-CN" sz="28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4. 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神经性头痛</a:t>
            </a:r>
            <a:endParaRPr lang="zh-CN" altLang="zh-CN" sz="2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Picture 2" descr="C:\Documents and Settings\Administrator\桌面\6a2e9797a2fb85f0b767c1f8de82f49d_t01c52306bcca0e3c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412776"/>
            <a:ext cx="4396432" cy="3888432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truck">
  <a:themeElements>
    <a:clrScheme name="Office 主题 13">
      <a:dk1>
        <a:srgbClr val="122156"/>
      </a:dk1>
      <a:lt1>
        <a:srgbClr val="FFFFFF"/>
      </a:lt1>
      <a:dk2>
        <a:srgbClr val="FFFFFF"/>
      </a:dk2>
      <a:lt2>
        <a:srgbClr val="808080"/>
      </a:lt2>
      <a:accent1>
        <a:srgbClr val="143098"/>
      </a:accent1>
      <a:accent2>
        <a:srgbClr val="336DCA"/>
      </a:accent2>
      <a:accent3>
        <a:srgbClr val="FFFFFF"/>
      </a:accent3>
      <a:accent4>
        <a:srgbClr val="0E1B48"/>
      </a:accent4>
      <a:accent5>
        <a:srgbClr val="AAADCA"/>
      </a:accent5>
      <a:accent6>
        <a:srgbClr val="2D62B7"/>
      </a:accent6>
      <a:hlink>
        <a:srgbClr val="6CA4E6"/>
      </a:hlink>
      <a:folHlink>
        <a:srgbClr val="122156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3">
        <a:dk1>
          <a:srgbClr val="122156"/>
        </a:dk1>
        <a:lt1>
          <a:srgbClr val="FFFFFF"/>
        </a:lt1>
        <a:dk2>
          <a:srgbClr val="FFFFFF"/>
        </a:dk2>
        <a:lt2>
          <a:srgbClr val="808080"/>
        </a:lt2>
        <a:accent1>
          <a:srgbClr val="143098"/>
        </a:accent1>
        <a:accent2>
          <a:srgbClr val="336DCA"/>
        </a:accent2>
        <a:accent3>
          <a:srgbClr val="FFFFFF"/>
        </a:accent3>
        <a:accent4>
          <a:srgbClr val="0E1B48"/>
        </a:accent4>
        <a:accent5>
          <a:srgbClr val="AAADCA"/>
        </a:accent5>
        <a:accent6>
          <a:srgbClr val="2D62B7"/>
        </a:accent6>
        <a:hlink>
          <a:srgbClr val="6CA4E6"/>
        </a:hlink>
        <a:folHlink>
          <a:srgbClr val="1221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truck</Template>
  <TotalTime>61</TotalTime>
  <Words>129</Words>
  <Application>Microsoft Office PowerPoint</Application>
  <PresentationFormat>全屏显示(4:3)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Arial</vt:lpstr>
      <vt:lpstr>truck</vt:lpstr>
      <vt:lpstr>生物反馈疗法</vt:lpstr>
      <vt:lpstr>生物反馈疗法的方法</vt:lpstr>
      <vt:lpstr>生物反馈疗法的适应症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10</cp:revision>
  <dcterms:created xsi:type="dcterms:W3CDTF">2019-07-14T12:33:49Z</dcterms:created>
  <dcterms:modified xsi:type="dcterms:W3CDTF">2019-07-14T13:35:30Z</dcterms:modified>
</cp:coreProperties>
</file>